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5637010" cy="124215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Выполнили: воспитатели </a:t>
            </a:r>
          </a:p>
          <a:p>
            <a:pPr algn="r"/>
            <a:r>
              <a:rPr lang="ru-RU" dirty="0" smtClean="0"/>
              <a:t>06 группы «Буратино»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3" y="1916832"/>
            <a:ext cx="7588447" cy="194421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Дидактическая игра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Четвертый лишний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31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899592" y="980728"/>
            <a:ext cx="7416824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Цель: 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Развивать умение классифицировать предметы по существенному признаку, обобщать.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	Ход игры: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Три из предложенных картинки относятся к одной группе предметов, четвертый - к другой группе. Дети называют лишнюю картинку, объясняя свой выбор.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2023-2024\Игра\1635899227_9-flomaster-club-p-narisovannii-derevyannii-stol-krasivii-ris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2723989" cy="22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 2023-2024\Игра\1684549990_polinka-top-p-kartinka-televizor-dlya-detei-v-detskom-s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5250" l="667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40" y="62783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та 2023-2024\Игра\kartinki-mebeli9-e15758276579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7" b="9210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2082"/>
            <a:ext cx="3233936" cy="21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та 2023-2024\Игра\post-315614-14551153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63" b="89994" l="9992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02"/>
          <a:stretch/>
        </p:blipFill>
        <p:spPr bwMode="auto">
          <a:xfrm>
            <a:off x="4869022" y="2996952"/>
            <a:ext cx="2934347" cy="34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841E-6 L 0.21788 -4.81841E-6 C 0.31563 -4.81841E-6 0.43594 0.0775 0.43594 0.14042 L 0.43594 0.28152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14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2023-2024\Игра\1654326324_10-flomaster-club-p-sapogi-risunok-dlya-detei-krasivo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40" b="99566" l="9917" r="953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4296"/>
            <a:ext cx="2697876" cy="29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 2023-2024\Игра\1654345894_6-flomaster-club-p-tapochki-risunok-dlya-detei-krasivo-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6121" r="16713"/>
          <a:stretch/>
        </p:blipFill>
        <p:spPr bwMode="auto">
          <a:xfrm>
            <a:off x="5220072" y="689666"/>
            <a:ext cx="2849732" cy="28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 2023-2024\Игра\1670302647_19-kartinkin-net-p-obuv-kartinki-dlya-detei-pinterest-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41" y="3933056"/>
            <a:ext cx="2733993" cy="19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Работа 2023-2024\Игра\8c5179d13fe46cf8e42d54820452964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51" b="69489" l="50187" r="987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2" t="2081" r="1813" b="29562"/>
          <a:stretch/>
        </p:blipFill>
        <p:spPr bwMode="auto">
          <a:xfrm>
            <a:off x="1619672" y="4003829"/>
            <a:ext cx="1944216" cy="20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2748E-6 L 0.42327 -4.42748E-6 C 0.6132 -4.42748E-6 0.8467 0.04835 0.8467 0.08791 L 0.8467 0.1760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6" y="8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 2023-2024\Игра\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1"/>
          <a:stretch/>
        </p:blipFill>
        <p:spPr bwMode="auto">
          <a:xfrm>
            <a:off x="4914289" y="1403377"/>
            <a:ext cx="1675913" cy="23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 2023-2024\Игра\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1"/>
          <a:stretch/>
        </p:blipFill>
        <p:spPr bwMode="auto">
          <a:xfrm>
            <a:off x="827583" y="1374690"/>
            <a:ext cx="1716435" cy="243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та 2023-2024\Игра\8c5179d13fe46cf8e42d54820452964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0"/>
          <a:stretch/>
        </p:blipFill>
        <p:spPr bwMode="auto">
          <a:xfrm>
            <a:off x="6876256" y="1398752"/>
            <a:ext cx="1646037" cy="2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та 2023-2024\Игра\1676587494_gas-kvas-com-p-detskaya-zimnyaya-shapka-risunok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61" y="1398752"/>
            <a:ext cx="1584176" cy="2377410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12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 Black</vt:lpstr>
      <vt:lpstr>Georgia</vt:lpstr>
      <vt:lpstr>Trebuchet MS</vt:lpstr>
      <vt:lpstr>Воздушный поток</vt:lpstr>
      <vt:lpstr>Дидактическая игра Четвертый лишний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в-лазер</dc:creator>
  <cp:lastModifiedBy>metod1</cp:lastModifiedBy>
  <cp:revision>9</cp:revision>
  <dcterms:created xsi:type="dcterms:W3CDTF">2023-11-28T12:19:34Z</dcterms:created>
  <dcterms:modified xsi:type="dcterms:W3CDTF">2023-12-12T06:58:28Z</dcterms:modified>
</cp:coreProperties>
</file>