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74" r:id="rId2"/>
    <p:sldId id="257" r:id="rId3"/>
    <p:sldId id="258" r:id="rId4"/>
    <p:sldId id="259" r:id="rId5"/>
    <p:sldId id="276" r:id="rId6"/>
    <p:sldId id="262" r:id="rId7"/>
    <p:sldId id="263" r:id="rId8"/>
    <p:sldId id="264" r:id="rId9"/>
    <p:sldId id="265" r:id="rId10"/>
    <p:sldId id="268" r:id="rId11"/>
    <p:sldId id="269" r:id="rId12"/>
    <p:sldId id="270" r:id="rId13"/>
    <p:sldId id="267" r:id="rId14"/>
    <p:sldId id="275" r:id="rId15"/>
    <p:sldId id="277" r:id="rId16"/>
    <p:sldId id="280" r:id="rId17"/>
    <p:sldId id="279" r:id="rId18"/>
    <p:sldId id="278" r:id="rId19"/>
    <p:sldId id="281" r:id="rId20"/>
    <p:sldId id="282" r:id="rId21"/>
    <p:sldId id="283" r:id="rId22"/>
    <p:sldId id="284" r:id="rId23"/>
    <p:sldId id="285" r:id="rId24"/>
    <p:sldId id="286" r:id="rId25"/>
    <p:sldId id="287" r:id="rId2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44"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198423-C1C5-43AC-895B-95B34E2FC78B}" type="datetimeFigureOut">
              <a:rPr lang="ru-RU" smtClean="0"/>
              <a:t>27.06.2022</a:t>
            </a:fld>
            <a:endParaRPr lang="ru-RU"/>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F407F5-81C4-4293-9EEA-D896D2D81CCD}" type="slidenum">
              <a:rPr lang="ru-RU" smtClean="0"/>
              <a:t>‹#›</a:t>
            </a:fld>
            <a:endParaRPr lang="ru-RU"/>
          </a:p>
        </p:txBody>
      </p:sp>
    </p:spTree>
    <p:extLst>
      <p:ext uri="{BB962C8B-B14F-4D97-AF65-F5344CB8AC3E}">
        <p14:creationId xmlns:p14="http://schemas.microsoft.com/office/powerpoint/2010/main" val="12976906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EFF407F5-81C4-4293-9EEA-D896D2D81CCD}" type="slidenum">
              <a:rPr lang="ru-RU" smtClean="0"/>
              <a:t>12</a:t>
            </a:fld>
            <a:endParaRPr lang="ru-RU"/>
          </a:p>
        </p:txBody>
      </p:sp>
    </p:spTree>
    <p:extLst>
      <p:ext uri="{BB962C8B-B14F-4D97-AF65-F5344CB8AC3E}">
        <p14:creationId xmlns:p14="http://schemas.microsoft.com/office/powerpoint/2010/main" val="17864052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Group 2"/>
          <p:cNvGrpSpPr>
            <a:grpSpLocks/>
          </p:cNvGrpSpPr>
          <p:nvPr/>
        </p:nvGrpSpPr>
        <p:grpSpPr bwMode="auto">
          <a:xfrm>
            <a:off x="3800475" y="1789113"/>
            <a:ext cx="5340350" cy="5056187"/>
            <a:chOff x="2394" y="1127"/>
            <a:chExt cx="3364" cy="3185"/>
          </a:xfrm>
        </p:grpSpPr>
        <p:sp>
          <p:nvSpPr>
            <p:cNvPr id="5" name="Rectangle 3"/>
            <p:cNvSpPr>
              <a:spLocks noChangeArrowheads="1"/>
            </p:cNvSpPr>
            <p:nvPr/>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ru-RU">
                <a:solidFill>
                  <a:srgbClr val="FFFFFF"/>
                </a:solidFill>
                <a:effectLst>
                  <a:outerShdw blurRad="38100" dist="38100" dir="2700000" algn="tl">
                    <a:srgbClr val="000000">
                      <a:alpha val="43137"/>
                    </a:srgbClr>
                  </a:outerShdw>
                </a:effectLst>
              </a:endParaRPr>
            </a:p>
          </p:txBody>
        </p:sp>
        <p:sp>
          <p:nvSpPr>
            <p:cNvPr id="6" name="Oval 4"/>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ru-RU">
                <a:solidFill>
                  <a:srgbClr val="FFFFFF"/>
                </a:solidFill>
                <a:effectLst>
                  <a:outerShdw blurRad="38100" dist="38100" dir="2700000" algn="tl">
                    <a:srgbClr val="000000">
                      <a:alpha val="43137"/>
                    </a:srgbClr>
                  </a:outerShdw>
                </a:effectLst>
              </a:endParaRPr>
            </a:p>
          </p:txBody>
        </p:sp>
        <p:sp>
          <p:nvSpPr>
            <p:cNvPr id="7" name="Rectangle 5"/>
            <p:cNvSpPr>
              <a:spLocks noChangeArrowheads="1"/>
            </p:cNvSpPr>
            <p:nvPr/>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ru-RU">
                <a:solidFill>
                  <a:srgbClr val="FFFFFF"/>
                </a:solidFill>
                <a:effectLst>
                  <a:outerShdw blurRad="38100" dist="38100" dir="2700000" algn="tl">
                    <a:srgbClr val="000000">
                      <a:alpha val="43137"/>
                    </a:srgbClr>
                  </a:outerShdw>
                </a:effectLst>
              </a:endParaRPr>
            </a:p>
          </p:txBody>
        </p:sp>
        <p:sp>
          <p:nvSpPr>
            <p:cNvPr id="8" name="Freeform 6"/>
            <p:cNvSpPr>
              <a:spLocks noEditPoints="1"/>
            </p:cNvSpPr>
            <p:nvPr/>
          </p:nvSpPr>
          <p:spPr bwMode="ltGray">
            <a:xfrm>
              <a:off x="4871" y="3508"/>
              <a:ext cx="66" cy="96"/>
            </a:xfrm>
            <a:custGeom>
              <a:avLst/>
              <a:gdLst>
                <a:gd name="T0" fmla="*/ 18 w 66"/>
                <a:gd name="T1" fmla="*/ 96 h 96"/>
                <a:gd name="T2" fmla="*/ 42 w 66"/>
                <a:gd name="T3" fmla="*/ 78 h 96"/>
                <a:gd name="T4" fmla="*/ 60 w 66"/>
                <a:gd name="T5" fmla="*/ 60 h 96"/>
                <a:gd name="T6" fmla="*/ 66 w 66"/>
                <a:gd name="T7" fmla="*/ 36 h 96"/>
                <a:gd name="T8" fmla="*/ 60 w 66"/>
                <a:gd name="T9" fmla="*/ 12 h 96"/>
                <a:gd name="T10" fmla="*/ 36 w 66"/>
                <a:gd name="T11" fmla="*/ 0 h 96"/>
                <a:gd name="T12" fmla="*/ 24 w 66"/>
                <a:gd name="T13" fmla="*/ 6 h 96"/>
                <a:gd name="T14" fmla="*/ 12 w 66"/>
                <a:gd name="T15" fmla="*/ 12 h 96"/>
                <a:gd name="T16" fmla="*/ 0 w 66"/>
                <a:gd name="T17" fmla="*/ 36 h 96"/>
                <a:gd name="T18" fmla="*/ 0 w 66"/>
                <a:gd name="T19" fmla="*/ 60 h 96"/>
                <a:gd name="T20" fmla="*/ 12 w 66"/>
                <a:gd name="T21" fmla="*/ 84 h 96"/>
                <a:gd name="T22" fmla="*/ 18 w 66"/>
                <a:gd name="T23" fmla="*/ 96 h 96"/>
                <a:gd name="T24" fmla="*/ 18 w 66"/>
                <a:gd name="T25" fmla="*/ 96 h 96"/>
                <a:gd name="T26" fmla="*/ 42 w 66"/>
                <a:gd name="T27" fmla="*/ 18 h 96"/>
                <a:gd name="T28" fmla="*/ 54 w 66"/>
                <a:gd name="T29" fmla="*/ 24 h 96"/>
                <a:gd name="T30" fmla="*/ 60 w 66"/>
                <a:gd name="T31" fmla="*/ 36 h 96"/>
                <a:gd name="T32" fmla="*/ 60 w 66"/>
                <a:gd name="T33" fmla="*/ 48 h 96"/>
                <a:gd name="T34" fmla="*/ 54 w 66"/>
                <a:gd name="T35" fmla="*/ 54 h 96"/>
                <a:gd name="T36" fmla="*/ 36 w 66"/>
                <a:gd name="T37" fmla="*/ 72 h 96"/>
                <a:gd name="T38" fmla="*/ 24 w 66"/>
                <a:gd name="T39" fmla="*/ 78 h 96"/>
                <a:gd name="T40" fmla="*/ 24 w 66"/>
                <a:gd name="T41" fmla="*/ 78 h 96"/>
                <a:gd name="T42" fmla="*/ 12 w 66"/>
                <a:gd name="T43" fmla="*/ 48 h 96"/>
                <a:gd name="T44" fmla="*/ 18 w 66"/>
                <a:gd name="T45" fmla="*/ 24 h 96"/>
                <a:gd name="T46" fmla="*/ 30 w 66"/>
                <a:gd name="T47" fmla="*/ 18 h 96"/>
                <a:gd name="T48" fmla="*/ 42 w 66"/>
                <a:gd name="T49" fmla="*/ 18 h 96"/>
                <a:gd name="T50" fmla="*/ 42 w 66"/>
                <a:gd name="T51"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ru-RU">
                <a:solidFill>
                  <a:srgbClr val="FFFFFF"/>
                </a:solidFill>
                <a:effectLst>
                  <a:outerShdw blurRad="38100" dist="38100" dir="2700000" algn="tl">
                    <a:srgbClr val="000000">
                      <a:alpha val="43137"/>
                    </a:srgbClr>
                  </a:outerShdw>
                </a:effectLst>
              </a:endParaRPr>
            </a:p>
          </p:txBody>
        </p:sp>
        <p:sp>
          <p:nvSpPr>
            <p:cNvPr id="9" name="Rectangle 7"/>
            <p:cNvSpPr>
              <a:spLocks noChangeArrowheads="1"/>
            </p:cNvSpPr>
            <p:nvPr/>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ru-RU">
                <a:solidFill>
                  <a:srgbClr val="FFFFFF"/>
                </a:solidFill>
                <a:effectLst>
                  <a:outerShdw blurRad="38100" dist="38100" dir="2700000" algn="tl">
                    <a:srgbClr val="000000">
                      <a:alpha val="43137"/>
                    </a:srgbClr>
                  </a:outerShdw>
                </a:effectLst>
              </a:endParaRPr>
            </a:p>
          </p:txBody>
        </p:sp>
        <p:sp>
          <p:nvSpPr>
            <p:cNvPr id="10" name="Rectangle 8"/>
            <p:cNvSpPr>
              <a:spLocks noChangeArrowheads="1"/>
            </p:cNvSpPr>
            <p:nvPr/>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ru-RU">
                <a:solidFill>
                  <a:srgbClr val="FFFFFF"/>
                </a:solidFill>
                <a:effectLst>
                  <a:outerShdw blurRad="38100" dist="38100" dir="2700000" algn="tl">
                    <a:srgbClr val="000000">
                      <a:alpha val="43137"/>
                    </a:srgbClr>
                  </a:outerShdw>
                </a:effectLst>
              </a:endParaRPr>
            </a:p>
          </p:txBody>
        </p:sp>
        <p:sp>
          <p:nvSpPr>
            <p:cNvPr id="11" name="Rectangle 9"/>
            <p:cNvSpPr>
              <a:spLocks noChangeArrowheads="1"/>
            </p:cNvSpPr>
            <p:nvPr/>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ru-RU">
                <a:solidFill>
                  <a:srgbClr val="FFFFFF"/>
                </a:solidFill>
                <a:effectLst>
                  <a:outerShdw blurRad="38100" dist="38100" dir="2700000" algn="tl">
                    <a:srgbClr val="000000">
                      <a:alpha val="43137"/>
                    </a:srgbClr>
                  </a:outerShdw>
                </a:effectLst>
              </a:endParaRPr>
            </a:p>
          </p:txBody>
        </p:sp>
        <p:sp>
          <p:nvSpPr>
            <p:cNvPr id="12" name="Rectangle 10"/>
            <p:cNvSpPr>
              <a:spLocks noChangeArrowheads="1"/>
            </p:cNvSpPr>
            <p:nvPr/>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ru-RU">
                <a:solidFill>
                  <a:srgbClr val="FFFFFF"/>
                </a:solidFill>
                <a:effectLst>
                  <a:outerShdw blurRad="38100" dist="38100" dir="2700000" algn="tl">
                    <a:srgbClr val="000000">
                      <a:alpha val="43137"/>
                    </a:srgbClr>
                  </a:outerShdw>
                </a:effectLst>
              </a:endParaRPr>
            </a:p>
          </p:txBody>
        </p:sp>
        <p:sp>
          <p:nvSpPr>
            <p:cNvPr id="13" name="Rectangle 11"/>
            <p:cNvSpPr>
              <a:spLocks noChangeArrowheads="1"/>
            </p:cNvSpPr>
            <p:nvPr/>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ru-RU">
                <a:solidFill>
                  <a:srgbClr val="FFFFFF"/>
                </a:solidFill>
                <a:effectLst>
                  <a:outerShdw blurRad="38100" dist="38100" dir="2700000" algn="tl">
                    <a:srgbClr val="000000">
                      <a:alpha val="43137"/>
                    </a:srgbClr>
                  </a:outerShdw>
                </a:effectLst>
              </a:endParaRPr>
            </a:p>
          </p:txBody>
        </p:sp>
        <p:sp>
          <p:nvSpPr>
            <p:cNvPr id="14" name="Freeform 12"/>
            <p:cNvSpPr>
              <a:spLocks/>
            </p:cNvSpPr>
            <p:nvPr/>
          </p:nvSpPr>
          <p:spPr bwMode="ltGray">
            <a:xfrm>
              <a:off x="4007" y="3021"/>
              <a:ext cx="623" cy="156"/>
            </a:xfrm>
            <a:custGeom>
              <a:avLst/>
              <a:gdLst>
                <a:gd name="T0" fmla="*/ 6 w 623"/>
                <a:gd name="T1" fmla="*/ 18 h 156"/>
                <a:gd name="T2" fmla="*/ 162 w 623"/>
                <a:gd name="T3" fmla="*/ 36 h 156"/>
                <a:gd name="T4" fmla="*/ 251 w 623"/>
                <a:gd name="T5" fmla="*/ 36 h 156"/>
                <a:gd name="T6" fmla="*/ 354 w 623"/>
                <a:gd name="T7" fmla="*/ 30 h 156"/>
                <a:gd name="T8" fmla="*/ 473 w 623"/>
                <a:gd name="T9" fmla="*/ 18 h 156"/>
                <a:gd name="T10" fmla="*/ 611 w 623"/>
                <a:gd name="T11" fmla="*/ 0 h 156"/>
                <a:gd name="T12" fmla="*/ 623 w 623"/>
                <a:gd name="T13" fmla="*/ 114 h 156"/>
                <a:gd name="T14" fmla="*/ 497 w 623"/>
                <a:gd name="T15" fmla="*/ 138 h 156"/>
                <a:gd name="T16" fmla="*/ 414 w 623"/>
                <a:gd name="T17" fmla="*/ 150 h 156"/>
                <a:gd name="T18" fmla="*/ 318 w 623"/>
                <a:gd name="T19" fmla="*/ 156 h 156"/>
                <a:gd name="T20" fmla="*/ 215 w 623"/>
                <a:gd name="T21" fmla="*/ 156 h 156"/>
                <a:gd name="T22" fmla="*/ 108 w 623"/>
                <a:gd name="T23" fmla="*/ 150 h 156"/>
                <a:gd name="T24" fmla="*/ 0 w 623"/>
                <a:gd name="T25" fmla="*/ 132 h 156"/>
                <a:gd name="T26" fmla="*/ 6 w 623"/>
                <a:gd name="T27" fmla="*/ 18 h 156"/>
                <a:gd name="T28" fmla="*/ 6 w 623"/>
                <a:gd name="T29" fmla="*/ 1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ru-RU">
                <a:solidFill>
                  <a:srgbClr val="FFFFFF"/>
                </a:solidFill>
                <a:effectLst>
                  <a:outerShdw blurRad="38100" dist="38100" dir="2700000" algn="tl">
                    <a:srgbClr val="000000">
                      <a:alpha val="43137"/>
                    </a:srgbClr>
                  </a:outerShdw>
                </a:effectLst>
              </a:endParaRPr>
            </a:p>
          </p:txBody>
        </p:sp>
        <p:sp>
          <p:nvSpPr>
            <p:cNvPr id="15" name="Freeform 13"/>
            <p:cNvSpPr>
              <a:spLocks/>
            </p:cNvSpPr>
            <p:nvPr/>
          </p:nvSpPr>
          <p:spPr bwMode="ltGray">
            <a:xfrm>
              <a:off x="4762" y="3591"/>
              <a:ext cx="996" cy="126"/>
            </a:xfrm>
            <a:custGeom>
              <a:avLst/>
              <a:gdLst>
                <a:gd name="T0" fmla="*/ 754 w 993"/>
                <a:gd name="T1" fmla="*/ 6 h 126"/>
                <a:gd name="T2" fmla="*/ 652 w 993"/>
                <a:gd name="T3" fmla="*/ 6 h 126"/>
                <a:gd name="T4" fmla="*/ 563 w 993"/>
                <a:gd name="T5" fmla="*/ 6 h 126"/>
                <a:gd name="T6" fmla="*/ 479 w 993"/>
                <a:gd name="T7" fmla="*/ 6 h 126"/>
                <a:gd name="T8" fmla="*/ 401 w 993"/>
                <a:gd name="T9" fmla="*/ 6 h 126"/>
                <a:gd name="T10" fmla="*/ 335 w 993"/>
                <a:gd name="T11" fmla="*/ 0 h 126"/>
                <a:gd name="T12" fmla="*/ 276 w 993"/>
                <a:gd name="T13" fmla="*/ 0 h 126"/>
                <a:gd name="T14" fmla="*/ 222 w 993"/>
                <a:gd name="T15" fmla="*/ 0 h 126"/>
                <a:gd name="T16" fmla="*/ 180 w 993"/>
                <a:gd name="T17" fmla="*/ 6 h 126"/>
                <a:gd name="T18" fmla="*/ 138 w 993"/>
                <a:gd name="T19" fmla="*/ 6 h 126"/>
                <a:gd name="T20" fmla="*/ 108 w 993"/>
                <a:gd name="T21" fmla="*/ 6 h 126"/>
                <a:gd name="T22" fmla="*/ 54 w 993"/>
                <a:gd name="T23" fmla="*/ 6 h 126"/>
                <a:gd name="T24" fmla="*/ 24 w 993"/>
                <a:gd name="T25" fmla="*/ 12 h 126"/>
                <a:gd name="T26" fmla="*/ 6 w 993"/>
                <a:gd name="T27" fmla="*/ 18 h 126"/>
                <a:gd name="T28" fmla="*/ 0 w 993"/>
                <a:gd name="T29" fmla="*/ 24 h 126"/>
                <a:gd name="T30" fmla="*/ 12 w 993"/>
                <a:gd name="T31" fmla="*/ 42 h 126"/>
                <a:gd name="T32" fmla="*/ 18 w 993"/>
                <a:gd name="T33" fmla="*/ 48 h 126"/>
                <a:gd name="T34" fmla="*/ 30 w 993"/>
                <a:gd name="T35" fmla="*/ 54 h 126"/>
                <a:gd name="T36" fmla="*/ 60 w 993"/>
                <a:gd name="T37" fmla="*/ 60 h 126"/>
                <a:gd name="T38" fmla="*/ 90 w 993"/>
                <a:gd name="T39" fmla="*/ 72 h 126"/>
                <a:gd name="T40" fmla="*/ 144 w 993"/>
                <a:gd name="T41" fmla="*/ 84 h 126"/>
                <a:gd name="T42" fmla="*/ 210 w 993"/>
                <a:gd name="T43" fmla="*/ 90 h 126"/>
                <a:gd name="T44" fmla="*/ 293 w 993"/>
                <a:gd name="T45" fmla="*/ 102 h 126"/>
                <a:gd name="T46" fmla="*/ 389 w 993"/>
                <a:gd name="T47" fmla="*/ 108 h 126"/>
                <a:gd name="T48" fmla="*/ 503 w 993"/>
                <a:gd name="T49" fmla="*/ 120 h 126"/>
                <a:gd name="T50" fmla="*/ 622 w 993"/>
                <a:gd name="T51" fmla="*/ 120 h 126"/>
                <a:gd name="T52" fmla="*/ 754 w 993"/>
                <a:gd name="T53" fmla="*/ 126 h 126"/>
                <a:gd name="T54" fmla="*/ 873 w 993"/>
                <a:gd name="T55" fmla="*/ 126 h 126"/>
                <a:gd name="T56" fmla="*/ 993 w 993"/>
                <a:gd name="T57" fmla="*/ 126 h 126"/>
                <a:gd name="T58" fmla="*/ 993 w 993"/>
                <a:gd name="T59" fmla="*/ 12 h 126"/>
                <a:gd name="T60" fmla="*/ 879 w 993"/>
                <a:gd name="T61" fmla="*/ 12 h 126"/>
                <a:gd name="T62" fmla="*/ 754 w 993"/>
                <a:gd name="T63" fmla="*/ 6 h 126"/>
                <a:gd name="T64" fmla="*/ 754 w 993"/>
                <a:gd name="T65" fmla="*/ 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ru-RU">
                <a:solidFill>
                  <a:srgbClr val="FFFFFF"/>
                </a:solidFill>
                <a:effectLst>
                  <a:outerShdw blurRad="38100" dist="38100" dir="2700000" algn="tl">
                    <a:srgbClr val="000000">
                      <a:alpha val="43137"/>
                    </a:srgbClr>
                  </a:outerShdw>
                </a:effectLst>
              </a:endParaRPr>
            </a:p>
          </p:txBody>
        </p:sp>
        <p:sp>
          <p:nvSpPr>
            <p:cNvPr id="16" name="Freeform 14"/>
            <p:cNvSpPr>
              <a:spLocks/>
            </p:cNvSpPr>
            <p:nvPr/>
          </p:nvSpPr>
          <p:spPr bwMode="ltGray">
            <a:xfrm>
              <a:off x="4786" y="3645"/>
              <a:ext cx="972" cy="245"/>
            </a:xfrm>
            <a:custGeom>
              <a:avLst/>
              <a:gdLst>
                <a:gd name="T0" fmla="*/ 0 w 969"/>
                <a:gd name="T1" fmla="*/ 0 h 245"/>
                <a:gd name="T2" fmla="*/ 24 w 969"/>
                <a:gd name="T3" fmla="*/ 54 h 245"/>
                <a:gd name="T4" fmla="*/ 66 w 969"/>
                <a:gd name="T5" fmla="*/ 96 h 245"/>
                <a:gd name="T6" fmla="*/ 120 w 969"/>
                <a:gd name="T7" fmla="*/ 137 h 245"/>
                <a:gd name="T8" fmla="*/ 198 w 969"/>
                <a:gd name="T9" fmla="*/ 173 h 245"/>
                <a:gd name="T10" fmla="*/ 293 w 969"/>
                <a:gd name="T11" fmla="*/ 203 h 245"/>
                <a:gd name="T12" fmla="*/ 353 w 969"/>
                <a:gd name="T13" fmla="*/ 215 h 245"/>
                <a:gd name="T14" fmla="*/ 413 w 969"/>
                <a:gd name="T15" fmla="*/ 227 h 245"/>
                <a:gd name="T16" fmla="*/ 479 w 969"/>
                <a:gd name="T17" fmla="*/ 233 h 245"/>
                <a:gd name="T18" fmla="*/ 556 w 969"/>
                <a:gd name="T19" fmla="*/ 239 h 245"/>
                <a:gd name="T20" fmla="*/ 634 w 969"/>
                <a:gd name="T21" fmla="*/ 245 h 245"/>
                <a:gd name="T22" fmla="*/ 724 w 969"/>
                <a:gd name="T23" fmla="*/ 245 h 245"/>
                <a:gd name="T24" fmla="*/ 855 w 969"/>
                <a:gd name="T25" fmla="*/ 245 h 245"/>
                <a:gd name="T26" fmla="*/ 969 w 969"/>
                <a:gd name="T27" fmla="*/ 239 h 245"/>
                <a:gd name="T28" fmla="*/ 969 w 969"/>
                <a:gd name="T29" fmla="*/ 60 h 245"/>
                <a:gd name="T30" fmla="*/ 700 w 969"/>
                <a:gd name="T31" fmla="*/ 60 h 245"/>
                <a:gd name="T32" fmla="*/ 503 w 969"/>
                <a:gd name="T33" fmla="*/ 54 h 245"/>
                <a:gd name="T34" fmla="*/ 317 w 969"/>
                <a:gd name="T35" fmla="*/ 42 h 245"/>
                <a:gd name="T36" fmla="*/ 150 w 969"/>
                <a:gd name="T37" fmla="*/ 24 h 245"/>
                <a:gd name="T38" fmla="*/ 72 w 969"/>
                <a:gd name="T39" fmla="*/ 12 h 245"/>
                <a:gd name="T40" fmla="*/ 0 w 969"/>
                <a:gd name="T41" fmla="*/ 0 h 245"/>
                <a:gd name="T42" fmla="*/ 0 w 969"/>
                <a:gd name="T43"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ru-RU">
                <a:solidFill>
                  <a:srgbClr val="FFFFFF"/>
                </a:solidFill>
                <a:effectLst>
                  <a:outerShdw blurRad="38100" dist="38100" dir="2700000" algn="tl">
                    <a:srgbClr val="000000">
                      <a:alpha val="43137"/>
                    </a:srgbClr>
                  </a:outerShdw>
                </a:effectLst>
              </a:endParaRPr>
            </a:p>
          </p:txBody>
        </p:sp>
        <p:sp>
          <p:nvSpPr>
            <p:cNvPr id="17" name="Freeform 15"/>
            <p:cNvSpPr>
              <a:spLocks/>
            </p:cNvSpPr>
            <p:nvPr/>
          </p:nvSpPr>
          <p:spPr bwMode="ltGray">
            <a:xfrm>
              <a:off x="4804" y="3591"/>
              <a:ext cx="954" cy="90"/>
            </a:xfrm>
            <a:custGeom>
              <a:avLst/>
              <a:gdLst>
                <a:gd name="T0" fmla="*/ 700 w 951"/>
                <a:gd name="T1" fmla="*/ 0 h 90"/>
                <a:gd name="T2" fmla="*/ 598 w 951"/>
                <a:gd name="T3" fmla="*/ 0 h 90"/>
                <a:gd name="T4" fmla="*/ 515 w 951"/>
                <a:gd name="T5" fmla="*/ 0 h 90"/>
                <a:gd name="T6" fmla="*/ 431 w 951"/>
                <a:gd name="T7" fmla="*/ 0 h 90"/>
                <a:gd name="T8" fmla="*/ 365 w 951"/>
                <a:gd name="T9" fmla="*/ 0 h 90"/>
                <a:gd name="T10" fmla="*/ 299 w 951"/>
                <a:gd name="T11" fmla="*/ 0 h 90"/>
                <a:gd name="T12" fmla="*/ 245 w 951"/>
                <a:gd name="T13" fmla="*/ 0 h 90"/>
                <a:gd name="T14" fmla="*/ 198 w 951"/>
                <a:gd name="T15" fmla="*/ 0 h 90"/>
                <a:gd name="T16" fmla="*/ 162 w 951"/>
                <a:gd name="T17" fmla="*/ 0 h 90"/>
                <a:gd name="T18" fmla="*/ 126 w 951"/>
                <a:gd name="T19" fmla="*/ 6 h 90"/>
                <a:gd name="T20" fmla="*/ 96 w 951"/>
                <a:gd name="T21" fmla="*/ 6 h 90"/>
                <a:gd name="T22" fmla="*/ 54 w 951"/>
                <a:gd name="T23" fmla="*/ 12 h 90"/>
                <a:gd name="T24" fmla="*/ 30 w 951"/>
                <a:gd name="T25" fmla="*/ 12 h 90"/>
                <a:gd name="T26" fmla="*/ 12 w 951"/>
                <a:gd name="T27" fmla="*/ 18 h 90"/>
                <a:gd name="T28" fmla="*/ 6 w 951"/>
                <a:gd name="T29" fmla="*/ 18 h 90"/>
                <a:gd name="T30" fmla="*/ 0 w 951"/>
                <a:gd name="T31" fmla="*/ 24 h 90"/>
                <a:gd name="T32" fmla="*/ 6 w 951"/>
                <a:gd name="T33" fmla="*/ 30 h 90"/>
                <a:gd name="T34" fmla="*/ 24 w 951"/>
                <a:gd name="T35" fmla="*/ 36 h 90"/>
                <a:gd name="T36" fmla="*/ 54 w 951"/>
                <a:gd name="T37" fmla="*/ 42 h 90"/>
                <a:gd name="T38" fmla="*/ 102 w 951"/>
                <a:gd name="T39" fmla="*/ 54 h 90"/>
                <a:gd name="T40" fmla="*/ 168 w 951"/>
                <a:gd name="T41" fmla="*/ 60 h 90"/>
                <a:gd name="T42" fmla="*/ 251 w 951"/>
                <a:gd name="T43" fmla="*/ 66 h 90"/>
                <a:gd name="T44" fmla="*/ 341 w 951"/>
                <a:gd name="T45" fmla="*/ 78 h 90"/>
                <a:gd name="T46" fmla="*/ 449 w 951"/>
                <a:gd name="T47" fmla="*/ 84 h 90"/>
                <a:gd name="T48" fmla="*/ 568 w 951"/>
                <a:gd name="T49" fmla="*/ 84 h 90"/>
                <a:gd name="T50" fmla="*/ 694 w 951"/>
                <a:gd name="T51" fmla="*/ 90 h 90"/>
                <a:gd name="T52" fmla="*/ 825 w 951"/>
                <a:gd name="T53" fmla="*/ 90 h 90"/>
                <a:gd name="T54" fmla="*/ 951 w 951"/>
                <a:gd name="T55" fmla="*/ 90 h 90"/>
                <a:gd name="T56" fmla="*/ 951 w 951"/>
                <a:gd name="T57" fmla="*/ 6 h 90"/>
                <a:gd name="T58" fmla="*/ 831 w 951"/>
                <a:gd name="T59" fmla="*/ 6 h 90"/>
                <a:gd name="T60" fmla="*/ 772 w 951"/>
                <a:gd name="T61" fmla="*/ 6 h 90"/>
                <a:gd name="T62" fmla="*/ 700 w 951"/>
                <a:gd name="T63" fmla="*/ 0 h 90"/>
                <a:gd name="T64" fmla="*/ 700 w 951"/>
                <a:gd name="T6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ru-RU">
                <a:solidFill>
                  <a:srgbClr val="FFFFFF"/>
                </a:solidFill>
                <a:effectLst>
                  <a:outerShdw blurRad="38100" dist="38100" dir="2700000" algn="tl">
                    <a:srgbClr val="000000">
                      <a:alpha val="43137"/>
                    </a:srgbClr>
                  </a:outerShdw>
                </a:effectLst>
              </a:endParaRPr>
            </a:p>
          </p:txBody>
        </p:sp>
        <p:sp>
          <p:nvSpPr>
            <p:cNvPr id="18" name="Freeform 16"/>
            <p:cNvSpPr>
              <a:spLocks/>
            </p:cNvSpPr>
            <p:nvPr/>
          </p:nvSpPr>
          <p:spPr bwMode="ltGray">
            <a:xfrm>
              <a:off x="3059" y="1541"/>
              <a:ext cx="102" cy="155"/>
            </a:xfrm>
            <a:custGeom>
              <a:avLst/>
              <a:gdLst>
                <a:gd name="T0" fmla="*/ 102 w 102"/>
                <a:gd name="T1" fmla="*/ 0 h 155"/>
                <a:gd name="T2" fmla="*/ 0 w 102"/>
                <a:gd name="T3" fmla="*/ 12 h 155"/>
                <a:gd name="T4" fmla="*/ 30 w 102"/>
                <a:gd name="T5" fmla="*/ 72 h 155"/>
                <a:gd name="T6" fmla="*/ 30 w 102"/>
                <a:gd name="T7" fmla="*/ 155 h 155"/>
                <a:gd name="T8" fmla="*/ 72 w 102"/>
                <a:gd name="T9" fmla="*/ 155 h 155"/>
                <a:gd name="T10" fmla="*/ 72 w 102"/>
                <a:gd name="T11" fmla="*/ 66 h 155"/>
                <a:gd name="T12" fmla="*/ 102 w 102"/>
                <a:gd name="T13" fmla="*/ 0 h 155"/>
                <a:gd name="T14" fmla="*/ 102 w 102"/>
                <a:gd name="T15" fmla="*/ 0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ru-RU">
                <a:solidFill>
                  <a:srgbClr val="FFFFFF"/>
                </a:solidFill>
                <a:effectLst>
                  <a:outerShdw blurRad="38100" dist="38100" dir="2700000" algn="tl">
                    <a:srgbClr val="000000">
                      <a:alpha val="43137"/>
                    </a:srgbClr>
                  </a:outerShdw>
                </a:effectLst>
              </a:endParaRPr>
            </a:p>
          </p:txBody>
        </p:sp>
        <p:sp>
          <p:nvSpPr>
            <p:cNvPr id="19" name="Freeform 17"/>
            <p:cNvSpPr>
              <a:spLocks noEditPoints="1"/>
            </p:cNvSpPr>
            <p:nvPr/>
          </p:nvSpPr>
          <p:spPr bwMode="ltGray">
            <a:xfrm>
              <a:off x="3059" y="1690"/>
              <a:ext cx="90" cy="96"/>
            </a:xfrm>
            <a:custGeom>
              <a:avLst/>
              <a:gdLst>
                <a:gd name="T0" fmla="*/ 48 w 90"/>
                <a:gd name="T1" fmla="*/ 96 h 96"/>
                <a:gd name="T2" fmla="*/ 72 w 90"/>
                <a:gd name="T3" fmla="*/ 72 h 96"/>
                <a:gd name="T4" fmla="*/ 84 w 90"/>
                <a:gd name="T5" fmla="*/ 48 h 96"/>
                <a:gd name="T6" fmla="*/ 90 w 90"/>
                <a:gd name="T7" fmla="*/ 36 h 96"/>
                <a:gd name="T8" fmla="*/ 84 w 90"/>
                <a:gd name="T9" fmla="*/ 24 h 96"/>
                <a:gd name="T10" fmla="*/ 66 w 90"/>
                <a:gd name="T11" fmla="*/ 6 h 96"/>
                <a:gd name="T12" fmla="*/ 42 w 90"/>
                <a:gd name="T13" fmla="*/ 0 h 96"/>
                <a:gd name="T14" fmla="*/ 24 w 90"/>
                <a:gd name="T15" fmla="*/ 0 h 96"/>
                <a:gd name="T16" fmla="*/ 12 w 90"/>
                <a:gd name="T17" fmla="*/ 12 h 96"/>
                <a:gd name="T18" fmla="*/ 6 w 90"/>
                <a:gd name="T19" fmla="*/ 24 h 96"/>
                <a:gd name="T20" fmla="*/ 0 w 90"/>
                <a:gd name="T21" fmla="*/ 36 h 96"/>
                <a:gd name="T22" fmla="*/ 12 w 90"/>
                <a:gd name="T23" fmla="*/ 66 h 96"/>
                <a:gd name="T24" fmla="*/ 30 w 90"/>
                <a:gd name="T25" fmla="*/ 84 h 96"/>
                <a:gd name="T26" fmla="*/ 48 w 90"/>
                <a:gd name="T27" fmla="*/ 96 h 96"/>
                <a:gd name="T28" fmla="*/ 48 w 90"/>
                <a:gd name="T29" fmla="*/ 96 h 96"/>
                <a:gd name="T30" fmla="*/ 48 w 90"/>
                <a:gd name="T31" fmla="*/ 12 h 96"/>
                <a:gd name="T32" fmla="*/ 66 w 90"/>
                <a:gd name="T33" fmla="*/ 18 h 96"/>
                <a:gd name="T34" fmla="*/ 72 w 90"/>
                <a:gd name="T35" fmla="*/ 24 h 96"/>
                <a:gd name="T36" fmla="*/ 72 w 90"/>
                <a:gd name="T37" fmla="*/ 36 h 96"/>
                <a:gd name="T38" fmla="*/ 72 w 90"/>
                <a:gd name="T39" fmla="*/ 48 h 96"/>
                <a:gd name="T40" fmla="*/ 54 w 90"/>
                <a:gd name="T41" fmla="*/ 66 h 96"/>
                <a:gd name="T42" fmla="*/ 48 w 90"/>
                <a:gd name="T43" fmla="*/ 78 h 96"/>
                <a:gd name="T44" fmla="*/ 30 w 90"/>
                <a:gd name="T45" fmla="*/ 66 h 96"/>
                <a:gd name="T46" fmla="*/ 24 w 90"/>
                <a:gd name="T47" fmla="*/ 48 h 96"/>
                <a:gd name="T48" fmla="*/ 18 w 90"/>
                <a:gd name="T49" fmla="*/ 30 h 96"/>
                <a:gd name="T50" fmla="*/ 30 w 90"/>
                <a:gd name="T51" fmla="*/ 12 h 96"/>
                <a:gd name="T52" fmla="*/ 48 w 90"/>
                <a:gd name="T53" fmla="*/ 12 h 96"/>
                <a:gd name="T54" fmla="*/ 48 w 90"/>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ru-RU">
                <a:solidFill>
                  <a:srgbClr val="FFFFFF"/>
                </a:solidFill>
                <a:effectLst>
                  <a:outerShdw blurRad="38100" dist="38100" dir="2700000" algn="tl">
                    <a:srgbClr val="000000">
                      <a:alpha val="43137"/>
                    </a:srgbClr>
                  </a:outerShdw>
                </a:effectLst>
              </a:endParaRPr>
            </a:p>
          </p:txBody>
        </p:sp>
        <p:sp>
          <p:nvSpPr>
            <p:cNvPr id="20" name="Freeform 18"/>
            <p:cNvSpPr>
              <a:spLocks noEditPoints="1"/>
            </p:cNvSpPr>
            <p:nvPr/>
          </p:nvSpPr>
          <p:spPr bwMode="ltGray">
            <a:xfrm>
              <a:off x="3059" y="1768"/>
              <a:ext cx="90" cy="108"/>
            </a:xfrm>
            <a:custGeom>
              <a:avLst/>
              <a:gdLst>
                <a:gd name="T0" fmla="*/ 0 w 90"/>
                <a:gd name="T1" fmla="*/ 90 h 108"/>
                <a:gd name="T2" fmla="*/ 12 w 90"/>
                <a:gd name="T3" fmla="*/ 102 h 108"/>
                <a:gd name="T4" fmla="*/ 24 w 90"/>
                <a:gd name="T5" fmla="*/ 108 h 108"/>
                <a:gd name="T6" fmla="*/ 54 w 90"/>
                <a:gd name="T7" fmla="*/ 108 h 108"/>
                <a:gd name="T8" fmla="*/ 78 w 90"/>
                <a:gd name="T9" fmla="*/ 96 h 108"/>
                <a:gd name="T10" fmla="*/ 90 w 90"/>
                <a:gd name="T11" fmla="*/ 72 h 108"/>
                <a:gd name="T12" fmla="*/ 84 w 90"/>
                <a:gd name="T13" fmla="*/ 42 h 108"/>
                <a:gd name="T14" fmla="*/ 66 w 90"/>
                <a:gd name="T15" fmla="*/ 24 h 108"/>
                <a:gd name="T16" fmla="*/ 54 w 90"/>
                <a:gd name="T17" fmla="*/ 12 h 108"/>
                <a:gd name="T18" fmla="*/ 48 w 90"/>
                <a:gd name="T19" fmla="*/ 6 h 108"/>
                <a:gd name="T20" fmla="*/ 48 w 90"/>
                <a:gd name="T21" fmla="*/ 6 h 108"/>
                <a:gd name="T22" fmla="*/ 48 w 90"/>
                <a:gd name="T23" fmla="*/ 0 h 108"/>
                <a:gd name="T24" fmla="*/ 24 w 90"/>
                <a:gd name="T25" fmla="*/ 24 h 108"/>
                <a:gd name="T26" fmla="*/ 6 w 90"/>
                <a:gd name="T27" fmla="*/ 48 h 108"/>
                <a:gd name="T28" fmla="*/ 0 w 90"/>
                <a:gd name="T29" fmla="*/ 66 h 108"/>
                <a:gd name="T30" fmla="*/ 0 w 90"/>
                <a:gd name="T31" fmla="*/ 90 h 108"/>
                <a:gd name="T32" fmla="*/ 0 w 90"/>
                <a:gd name="T33" fmla="*/ 90 h 108"/>
                <a:gd name="T34" fmla="*/ 12 w 90"/>
                <a:gd name="T35" fmla="*/ 66 h 108"/>
                <a:gd name="T36" fmla="*/ 18 w 90"/>
                <a:gd name="T37" fmla="*/ 48 h 108"/>
                <a:gd name="T38" fmla="*/ 30 w 90"/>
                <a:gd name="T39" fmla="*/ 36 h 108"/>
                <a:gd name="T40" fmla="*/ 42 w 90"/>
                <a:gd name="T41" fmla="*/ 24 h 108"/>
                <a:gd name="T42" fmla="*/ 48 w 90"/>
                <a:gd name="T43" fmla="*/ 18 h 108"/>
                <a:gd name="T44" fmla="*/ 66 w 90"/>
                <a:gd name="T45" fmla="*/ 30 h 108"/>
                <a:gd name="T46" fmla="*/ 72 w 90"/>
                <a:gd name="T47" fmla="*/ 48 h 108"/>
                <a:gd name="T48" fmla="*/ 78 w 90"/>
                <a:gd name="T49" fmla="*/ 72 h 108"/>
                <a:gd name="T50" fmla="*/ 78 w 90"/>
                <a:gd name="T51" fmla="*/ 84 h 108"/>
                <a:gd name="T52" fmla="*/ 66 w 90"/>
                <a:gd name="T53" fmla="*/ 96 h 108"/>
                <a:gd name="T54" fmla="*/ 42 w 90"/>
                <a:gd name="T55" fmla="*/ 102 h 108"/>
                <a:gd name="T56" fmla="*/ 30 w 90"/>
                <a:gd name="T57" fmla="*/ 96 h 108"/>
                <a:gd name="T58" fmla="*/ 18 w 90"/>
                <a:gd name="T59" fmla="*/ 90 h 108"/>
                <a:gd name="T60" fmla="*/ 12 w 90"/>
                <a:gd name="T61" fmla="*/ 78 h 108"/>
                <a:gd name="T62" fmla="*/ 12 w 90"/>
                <a:gd name="T63" fmla="*/ 66 h 108"/>
                <a:gd name="T64" fmla="*/ 12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ru-RU">
                <a:solidFill>
                  <a:srgbClr val="FFFFFF"/>
                </a:solidFill>
                <a:effectLst>
                  <a:outerShdw blurRad="38100" dist="38100" dir="2700000" algn="tl">
                    <a:srgbClr val="000000">
                      <a:alpha val="43137"/>
                    </a:srgbClr>
                  </a:outerShdw>
                </a:effectLst>
              </a:endParaRPr>
            </a:p>
          </p:txBody>
        </p:sp>
        <p:sp>
          <p:nvSpPr>
            <p:cNvPr id="21" name="Freeform 19"/>
            <p:cNvSpPr>
              <a:spLocks/>
            </p:cNvSpPr>
            <p:nvPr/>
          </p:nvSpPr>
          <p:spPr bwMode="ltGray">
            <a:xfrm>
              <a:off x="5470" y="1205"/>
              <a:ext cx="102" cy="156"/>
            </a:xfrm>
            <a:custGeom>
              <a:avLst/>
              <a:gdLst>
                <a:gd name="T0" fmla="*/ 102 w 102"/>
                <a:gd name="T1" fmla="*/ 0 h 156"/>
                <a:gd name="T2" fmla="*/ 0 w 102"/>
                <a:gd name="T3" fmla="*/ 6 h 156"/>
                <a:gd name="T4" fmla="*/ 30 w 102"/>
                <a:gd name="T5" fmla="*/ 72 h 156"/>
                <a:gd name="T6" fmla="*/ 30 w 102"/>
                <a:gd name="T7" fmla="*/ 156 h 156"/>
                <a:gd name="T8" fmla="*/ 72 w 102"/>
                <a:gd name="T9" fmla="*/ 156 h 156"/>
                <a:gd name="T10" fmla="*/ 72 w 102"/>
                <a:gd name="T11" fmla="*/ 66 h 156"/>
                <a:gd name="T12" fmla="*/ 102 w 102"/>
                <a:gd name="T13" fmla="*/ 0 h 156"/>
                <a:gd name="T14" fmla="*/ 102 w 102"/>
                <a:gd name="T15" fmla="*/ 0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ru-RU">
                <a:solidFill>
                  <a:srgbClr val="FFFFFF"/>
                </a:solidFill>
                <a:effectLst>
                  <a:outerShdw blurRad="38100" dist="38100" dir="2700000" algn="tl">
                    <a:srgbClr val="000000">
                      <a:alpha val="43137"/>
                    </a:srgbClr>
                  </a:outerShdw>
                </a:effectLst>
              </a:endParaRPr>
            </a:p>
          </p:txBody>
        </p:sp>
        <p:sp>
          <p:nvSpPr>
            <p:cNvPr id="22" name="Freeform 20"/>
            <p:cNvSpPr>
              <a:spLocks noEditPoints="1"/>
            </p:cNvSpPr>
            <p:nvPr/>
          </p:nvSpPr>
          <p:spPr bwMode="ltGray">
            <a:xfrm>
              <a:off x="5476" y="1349"/>
              <a:ext cx="84" cy="96"/>
            </a:xfrm>
            <a:custGeom>
              <a:avLst/>
              <a:gdLst>
                <a:gd name="T0" fmla="*/ 42 w 84"/>
                <a:gd name="T1" fmla="*/ 96 h 96"/>
                <a:gd name="T2" fmla="*/ 66 w 84"/>
                <a:gd name="T3" fmla="*/ 78 h 96"/>
                <a:gd name="T4" fmla="*/ 84 w 84"/>
                <a:gd name="T5" fmla="*/ 54 h 96"/>
                <a:gd name="T6" fmla="*/ 84 w 84"/>
                <a:gd name="T7" fmla="*/ 30 h 96"/>
                <a:gd name="T8" fmla="*/ 66 w 84"/>
                <a:gd name="T9" fmla="*/ 6 h 96"/>
                <a:gd name="T10" fmla="*/ 42 w 84"/>
                <a:gd name="T11" fmla="*/ 0 h 96"/>
                <a:gd name="T12" fmla="*/ 24 w 84"/>
                <a:gd name="T13" fmla="*/ 6 h 96"/>
                <a:gd name="T14" fmla="*/ 12 w 84"/>
                <a:gd name="T15" fmla="*/ 18 h 96"/>
                <a:gd name="T16" fmla="*/ 6 w 84"/>
                <a:gd name="T17" fmla="*/ 30 h 96"/>
                <a:gd name="T18" fmla="*/ 0 w 84"/>
                <a:gd name="T19" fmla="*/ 42 h 96"/>
                <a:gd name="T20" fmla="*/ 12 w 84"/>
                <a:gd name="T21" fmla="*/ 66 h 96"/>
                <a:gd name="T22" fmla="*/ 30 w 84"/>
                <a:gd name="T23" fmla="*/ 84 h 96"/>
                <a:gd name="T24" fmla="*/ 42 w 84"/>
                <a:gd name="T25" fmla="*/ 96 h 96"/>
                <a:gd name="T26" fmla="*/ 42 w 84"/>
                <a:gd name="T27" fmla="*/ 96 h 96"/>
                <a:gd name="T28" fmla="*/ 48 w 84"/>
                <a:gd name="T29" fmla="*/ 12 h 96"/>
                <a:gd name="T30" fmla="*/ 66 w 84"/>
                <a:gd name="T31" fmla="*/ 18 h 96"/>
                <a:gd name="T32" fmla="*/ 72 w 84"/>
                <a:gd name="T33" fmla="*/ 30 h 96"/>
                <a:gd name="T34" fmla="*/ 72 w 84"/>
                <a:gd name="T35" fmla="*/ 42 h 96"/>
                <a:gd name="T36" fmla="*/ 66 w 84"/>
                <a:gd name="T37" fmla="*/ 54 h 96"/>
                <a:gd name="T38" fmla="*/ 54 w 84"/>
                <a:gd name="T39" fmla="*/ 72 h 96"/>
                <a:gd name="T40" fmla="*/ 42 w 84"/>
                <a:gd name="T41" fmla="*/ 84 h 96"/>
                <a:gd name="T42" fmla="*/ 42 w 84"/>
                <a:gd name="T43" fmla="*/ 84 h 96"/>
                <a:gd name="T44" fmla="*/ 30 w 84"/>
                <a:gd name="T45" fmla="*/ 72 h 96"/>
                <a:gd name="T46" fmla="*/ 18 w 84"/>
                <a:gd name="T47" fmla="*/ 54 h 96"/>
                <a:gd name="T48" fmla="*/ 18 w 84"/>
                <a:gd name="T49" fmla="*/ 30 h 96"/>
                <a:gd name="T50" fmla="*/ 30 w 84"/>
                <a:gd name="T51" fmla="*/ 18 h 96"/>
                <a:gd name="T52" fmla="*/ 48 w 84"/>
                <a:gd name="T53" fmla="*/ 12 h 96"/>
                <a:gd name="T54" fmla="*/ 48 w 84"/>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ru-RU">
                <a:solidFill>
                  <a:srgbClr val="FFFFFF"/>
                </a:solidFill>
                <a:effectLst>
                  <a:outerShdw blurRad="38100" dist="38100" dir="2700000" algn="tl">
                    <a:srgbClr val="000000">
                      <a:alpha val="43137"/>
                    </a:srgbClr>
                  </a:outerShdw>
                </a:effectLst>
              </a:endParaRPr>
            </a:p>
          </p:txBody>
        </p:sp>
        <p:sp>
          <p:nvSpPr>
            <p:cNvPr id="23" name="Freeform 21"/>
            <p:cNvSpPr>
              <a:spLocks noEditPoints="1"/>
            </p:cNvSpPr>
            <p:nvPr/>
          </p:nvSpPr>
          <p:spPr bwMode="ltGray">
            <a:xfrm>
              <a:off x="5470" y="1433"/>
              <a:ext cx="90" cy="108"/>
            </a:xfrm>
            <a:custGeom>
              <a:avLst/>
              <a:gdLst>
                <a:gd name="T0" fmla="*/ 6 w 90"/>
                <a:gd name="T1" fmla="*/ 90 h 108"/>
                <a:gd name="T2" fmla="*/ 18 w 90"/>
                <a:gd name="T3" fmla="*/ 102 h 108"/>
                <a:gd name="T4" fmla="*/ 30 w 90"/>
                <a:gd name="T5" fmla="*/ 108 h 108"/>
                <a:gd name="T6" fmla="*/ 60 w 90"/>
                <a:gd name="T7" fmla="*/ 108 h 108"/>
                <a:gd name="T8" fmla="*/ 84 w 90"/>
                <a:gd name="T9" fmla="*/ 96 h 108"/>
                <a:gd name="T10" fmla="*/ 90 w 90"/>
                <a:gd name="T11" fmla="*/ 84 h 108"/>
                <a:gd name="T12" fmla="*/ 90 w 90"/>
                <a:gd name="T13" fmla="*/ 66 h 108"/>
                <a:gd name="T14" fmla="*/ 84 w 90"/>
                <a:gd name="T15" fmla="*/ 36 h 108"/>
                <a:gd name="T16" fmla="*/ 72 w 90"/>
                <a:gd name="T17" fmla="*/ 18 h 108"/>
                <a:gd name="T18" fmla="*/ 60 w 90"/>
                <a:gd name="T19" fmla="*/ 6 h 108"/>
                <a:gd name="T20" fmla="*/ 54 w 90"/>
                <a:gd name="T21" fmla="*/ 0 h 108"/>
                <a:gd name="T22" fmla="*/ 54 w 90"/>
                <a:gd name="T23" fmla="*/ 0 h 108"/>
                <a:gd name="T24" fmla="*/ 48 w 90"/>
                <a:gd name="T25" fmla="*/ 0 h 108"/>
                <a:gd name="T26" fmla="*/ 24 w 90"/>
                <a:gd name="T27" fmla="*/ 24 h 108"/>
                <a:gd name="T28" fmla="*/ 12 w 90"/>
                <a:gd name="T29" fmla="*/ 48 h 108"/>
                <a:gd name="T30" fmla="*/ 0 w 90"/>
                <a:gd name="T31" fmla="*/ 66 h 108"/>
                <a:gd name="T32" fmla="*/ 6 w 90"/>
                <a:gd name="T33" fmla="*/ 90 h 108"/>
                <a:gd name="T34" fmla="*/ 6 w 90"/>
                <a:gd name="T35" fmla="*/ 90 h 108"/>
                <a:gd name="T36" fmla="*/ 18 w 90"/>
                <a:gd name="T37" fmla="*/ 66 h 108"/>
                <a:gd name="T38" fmla="*/ 24 w 90"/>
                <a:gd name="T39" fmla="*/ 48 h 108"/>
                <a:gd name="T40" fmla="*/ 36 w 90"/>
                <a:gd name="T41" fmla="*/ 30 h 108"/>
                <a:gd name="T42" fmla="*/ 42 w 90"/>
                <a:gd name="T43" fmla="*/ 18 h 108"/>
                <a:gd name="T44" fmla="*/ 48 w 90"/>
                <a:gd name="T45" fmla="*/ 12 h 108"/>
                <a:gd name="T46" fmla="*/ 78 w 90"/>
                <a:gd name="T47" fmla="*/ 42 h 108"/>
                <a:gd name="T48" fmla="*/ 84 w 90"/>
                <a:gd name="T49" fmla="*/ 66 h 108"/>
                <a:gd name="T50" fmla="*/ 66 w 90"/>
                <a:gd name="T51" fmla="*/ 90 h 108"/>
                <a:gd name="T52" fmla="*/ 54 w 90"/>
                <a:gd name="T53" fmla="*/ 96 h 108"/>
                <a:gd name="T54" fmla="*/ 42 w 90"/>
                <a:gd name="T55" fmla="*/ 96 h 108"/>
                <a:gd name="T56" fmla="*/ 30 w 90"/>
                <a:gd name="T57" fmla="*/ 96 h 108"/>
                <a:gd name="T58" fmla="*/ 24 w 90"/>
                <a:gd name="T59" fmla="*/ 84 h 108"/>
                <a:gd name="T60" fmla="*/ 18 w 90"/>
                <a:gd name="T61" fmla="*/ 78 h 108"/>
                <a:gd name="T62" fmla="*/ 18 w 90"/>
                <a:gd name="T63" fmla="*/ 66 h 108"/>
                <a:gd name="T64" fmla="*/ 18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ru-RU">
                <a:solidFill>
                  <a:srgbClr val="FFFFFF"/>
                </a:solidFill>
                <a:effectLst>
                  <a:outerShdw blurRad="38100" dist="38100" dir="2700000" algn="tl">
                    <a:srgbClr val="000000">
                      <a:alpha val="43137"/>
                    </a:srgbClr>
                  </a:outerShdw>
                </a:effectLst>
              </a:endParaRPr>
            </a:p>
          </p:txBody>
        </p:sp>
        <p:sp>
          <p:nvSpPr>
            <p:cNvPr id="24" name="Freeform 22"/>
            <p:cNvSpPr>
              <a:spLocks noEditPoints="1"/>
            </p:cNvSpPr>
            <p:nvPr/>
          </p:nvSpPr>
          <p:spPr bwMode="ltGray">
            <a:xfrm>
              <a:off x="5428" y="3525"/>
              <a:ext cx="66" cy="96"/>
            </a:xfrm>
            <a:custGeom>
              <a:avLst/>
              <a:gdLst>
                <a:gd name="T0" fmla="*/ 30 w 66"/>
                <a:gd name="T1" fmla="*/ 96 h 96"/>
                <a:gd name="T2" fmla="*/ 54 w 66"/>
                <a:gd name="T3" fmla="*/ 72 h 96"/>
                <a:gd name="T4" fmla="*/ 66 w 66"/>
                <a:gd name="T5" fmla="*/ 48 h 96"/>
                <a:gd name="T6" fmla="*/ 66 w 66"/>
                <a:gd name="T7" fmla="*/ 24 h 96"/>
                <a:gd name="T8" fmla="*/ 54 w 66"/>
                <a:gd name="T9" fmla="*/ 6 h 96"/>
                <a:gd name="T10" fmla="*/ 30 w 66"/>
                <a:gd name="T11" fmla="*/ 0 h 96"/>
                <a:gd name="T12" fmla="*/ 18 w 66"/>
                <a:gd name="T13" fmla="*/ 0 h 96"/>
                <a:gd name="T14" fmla="*/ 6 w 66"/>
                <a:gd name="T15" fmla="*/ 12 h 96"/>
                <a:gd name="T16" fmla="*/ 0 w 66"/>
                <a:gd name="T17" fmla="*/ 36 h 96"/>
                <a:gd name="T18" fmla="*/ 6 w 66"/>
                <a:gd name="T19" fmla="*/ 60 h 96"/>
                <a:gd name="T20" fmla="*/ 18 w 66"/>
                <a:gd name="T21" fmla="*/ 84 h 96"/>
                <a:gd name="T22" fmla="*/ 30 w 66"/>
                <a:gd name="T23" fmla="*/ 96 h 96"/>
                <a:gd name="T24" fmla="*/ 30 w 66"/>
                <a:gd name="T25" fmla="*/ 96 h 96"/>
                <a:gd name="T26" fmla="*/ 30 w 66"/>
                <a:gd name="T27" fmla="*/ 12 h 96"/>
                <a:gd name="T28" fmla="*/ 48 w 66"/>
                <a:gd name="T29" fmla="*/ 18 h 96"/>
                <a:gd name="T30" fmla="*/ 54 w 66"/>
                <a:gd name="T31" fmla="*/ 24 h 96"/>
                <a:gd name="T32" fmla="*/ 54 w 66"/>
                <a:gd name="T33" fmla="*/ 36 h 96"/>
                <a:gd name="T34" fmla="*/ 48 w 66"/>
                <a:gd name="T35" fmla="*/ 48 h 96"/>
                <a:gd name="T36" fmla="*/ 36 w 66"/>
                <a:gd name="T37" fmla="*/ 66 h 96"/>
                <a:gd name="T38" fmla="*/ 30 w 66"/>
                <a:gd name="T39" fmla="*/ 78 h 96"/>
                <a:gd name="T40" fmla="*/ 18 w 66"/>
                <a:gd name="T41" fmla="*/ 66 h 96"/>
                <a:gd name="T42" fmla="*/ 12 w 66"/>
                <a:gd name="T43" fmla="*/ 48 h 96"/>
                <a:gd name="T44" fmla="*/ 6 w 66"/>
                <a:gd name="T45" fmla="*/ 30 h 96"/>
                <a:gd name="T46" fmla="*/ 18 w 66"/>
                <a:gd name="T47" fmla="*/ 12 h 96"/>
                <a:gd name="T48" fmla="*/ 30 w 66"/>
                <a:gd name="T49" fmla="*/ 12 h 96"/>
                <a:gd name="T50" fmla="*/ 30 w 66"/>
                <a:gd name="T51"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ru-RU">
                <a:solidFill>
                  <a:srgbClr val="FFFFFF"/>
                </a:solidFill>
                <a:effectLst>
                  <a:outerShdw blurRad="38100" dist="38100" dir="2700000" algn="tl">
                    <a:srgbClr val="000000">
                      <a:alpha val="43137"/>
                    </a:srgbClr>
                  </a:outerShdw>
                </a:effectLst>
              </a:endParaRPr>
            </a:p>
          </p:txBody>
        </p:sp>
        <p:sp>
          <p:nvSpPr>
            <p:cNvPr id="25" name="Freeform 23"/>
            <p:cNvSpPr>
              <a:spLocks/>
            </p:cNvSpPr>
            <p:nvPr/>
          </p:nvSpPr>
          <p:spPr bwMode="ltGray">
            <a:xfrm>
              <a:off x="3017" y="1127"/>
              <a:ext cx="2603" cy="444"/>
            </a:xfrm>
            <a:custGeom>
              <a:avLst/>
              <a:gdLst>
                <a:gd name="T0" fmla="*/ 2577 w 2594"/>
                <a:gd name="T1" fmla="*/ 0 h 444"/>
                <a:gd name="T2" fmla="*/ 2594 w 2594"/>
                <a:gd name="T3" fmla="*/ 72 h 444"/>
                <a:gd name="T4" fmla="*/ 6 w 2594"/>
                <a:gd name="T5" fmla="*/ 444 h 444"/>
                <a:gd name="T6" fmla="*/ 0 w 2594"/>
                <a:gd name="T7" fmla="*/ 396 h 444"/>
                <a:gd name="T8" fmla="*/ 1225 w 2594"/>
                <a:gd name="T9" fmla="*/ 96 h 444"/>
                <a:gd name="T10" fmla="*/ 1351 w 2594"/>
                <a:gd name="T11" fmla="*/ 78 h 444"/>
                <a:gd name="T12" fmla="*/ 2577 w 2594"/>
                <a:gd name="T13" fmla="*/ 0 h 444"/>
                <a:gd name="T14" fmla="*/ 2577 w 2594"/>
                <a:gd name="T15" fmla="*/ 0 h 4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ru-RU">
                <a:solidFill>
                  <a:srgbClr val="FFFFFF"/>
                </a:solidFill>
                <a:effectLst>
                  <a:outerShdw blurRad="38100" dist="38100" dir="2700000" algn="tl">
                    <a:srgbClr val="000000">
                      <a:alpha val="43137"/>
                    </a:srgbClr>
                  </a:outerShdw>
                </a:effectLst>
              </a:endParaRPr>
            </a:p>
          </p:txBody>
        </p:sp>
        <p:sp>
          <p:nvSpPr>
            <p:cNvPr id="26" name="Freeform 24"/>
            <p:cNvSpPr>
              <a:spLocks noEditPoints="1"/>
            </p:cNvSpPr>
            <p:nvPr/>
          </p:nvSpPr>
          <p:spPr bwMode="ltGray">
            <a:xfrm>
              <a:off x="2934" y="3773"/>
              <a:ext cx="84" cy="95"/>
            </a:xfrm>
            <a:custGeom>
              <a:avLst/>
              <a:gdLst>
                <a:gd name="T0" fmla="*/ 36 w 84"/>
                <a:gd name="T1" fmla="*/ 95 h 95"/>
                <a:gd name="T2" fmla="*/ 60 w 84"/>
                <a:gd name="T3" fmla="*/ 77 h 95"/>
                <a:gd name="T4" fmla="*/ 78 w 84"/>
                <a:gd name="T5" fmla="*/ 53 h 95"/>
                <a:gd name="T6" fmla="*/ 84 w 84"/>
                <a:gd name="T7" fmla="*/ 42 h 95"/>
                <a:gd name="T8" fmla="*/ 84 w 84"/>
                <a:gd name="T9" fmla="*/ 30 h 95"/>
                <a:gd name="T10" fmla="*/ 72 w 84"/>
                <a:gd name="T11" fmla="*/ 6 h 95"/>
                <a:gd name="T12" fmla="*/ 42 w 84"/>
                <a:gd name="T13" fmla="*/ 0 h 95"/>
                <a:gd name="T14" fmla="*/ 30 w 84"/>
                <a:gd name="T15" fmla="*/ 0 h 95"/>
                <a:gd name="T16" fmla="*/ 12 w 84"/>
                <a:gd name="T17" fmla="*/ 12 h 95"/>
                <a:gd name="T18" fmla="*/ 0 w 84"/>
                <a:gd name="T19" fmla="*/ 24 h 95"/>
                <a:gd name="T20" fmla="*/ 0 w 84"/>
                <a:gd name="T21" fmla="*/ 36 h 95"/>
                <a:gd name="T22" fmla="*/ 6 w 84"/>
                <a:gd name="T23" fmla="*/ 59 h 95"/>
                <a:gd name="T24" fmla="*/ 24 w 84"/>
                <a:gd name="T25" fmla="*/ 83 h 95"/>
                <a:gd name="T26" fmla="*/ 36 w 84"/>
                <a:gd name="T27" fmla="*/ 95 h 95"/>
                <a:gd name="T28" fmla="*/ 36 w 84"/>
                <a:gd name="T29" fmla="*/ 95 h 95"/>
                <a:gd name="T30" fmla="*/ 48 w 84"/>
                <a:gd name="T31" fmla="*/ 12 h 95"/>
                <a:gd name="T32" fmla="*/ 66 w 84"/>
                <a:gd name="T33" fmla="*/ 18 h 95"/>
                <a:gd name="T34" fmla="*/ 72 w 84"/>
                <a:gd name="T35" fmla="*/ 30 h 95"/>
                <a:gd name="T36" fmla="*/ 72 w 84"/>
                <a:gd name="T37" fmla="*/ 42 h 95"/>
                <a:gd name="T38" fmla="*/ 66 w 84"/>
                <a:gd name="T39" fmla="*/ 53 h 95"/>
                <a:gd name="T40" fmla="*/ 48 w 84"/>
                <a:gd name="T41" fmla="*/ 71 h 95"/>
                <a:gd name="T42" fmla="*/ 42 w 84"/>
                <a:gd name="T43" fmla="*/ 77 h 95"/>
                <a:gd name="T44" fmla="*/ 36 w 84"/>
                <a:gd name="T45" fmla="*/ 77 h 95"/>
                <a:gd name="T46" fmla="*/ 24 w 84"/>
                <a:gd name="T47" fmla="*/ 65 h 95"/>
                <a:gd name="T48" fmla="*/ 18 w 84"/>
                <a:gd name="T49" fmla="*/ 48 h 95"/>
                <a:gd name="T50" fmla="*/ 18 w 84"/>
                <a:gd name="T51" fmla="*/ 30 h 95"/>
                <a:gd name="T52" fmla="*/ 30 w 84"/>
                <a:gd name="T53" fmla="*/ 12 h 95"/>
                <a:gd name="T54" fmla="*/ 48 w 84"/>
                <a:gd name="T55" fmla="*/ 12 h 95"/>
                <a:gd name="T56" fmla="*/ 48 w 84"/>
                <a:gd name="T57" fmla="*/ 1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ru-RU">
                <a:solidFill>
                  <a:srgbClr val="FFFFFF"/>
                </a:solidFill>
                <a:effectLst>
                  <a:outerShdw blurRad="38100" dist="38100" dir="2700000" algn="tl">
                    <a:srgbClr val="000000">
                      <a:alpha val="43137"/>
                    </a:srgbClr>
                  </a:outerShdw>
                </a:effectLst>
              </a:endParaRPr>
            </a:p>
          </p:txBody>
        </p:sp>
        <p:sp>
          <p:nvSpPr>
            <p:cNvPr id="27" name="Freeform 25"/>
            <p:cNvSpPr>
              <a:spLocks noEditPoints="1"/>
            </p:cNvSpPr>
            <p:nvPr/>
          </p:nvSpPr>
          <p:spPr bwMode="ltGray">
            <a:xfrm>
              <a:off x="3779" y="3872"/>
              <a:ext cx="90" cy="108"/>
            </a:xfrm>
            <a:custGeom>
              <a:avLst/>
              <a:gdLst>
                <a:gd name="T0" fmla="*/ 12 w 90"/>
                <a:gd name="T1" fmla="*/ 96 h 108"/>
                <a:gd name="T2" fmla="*/ 24 w 90"/>
                <a:gd name="T3" fmla="*/ 108 h 108"/>
                <a:gd name="T4" fmla="*/ 42 w 90"/>
                <a:gd name="T5" fmla="*/ 108 h 108"/>
                <a:gd name="T6" fmla="*/ 66 w 90"/>
                <a:gd name="T7" fmla="*/ 102 h 108"/>
                <a:gd name="T8" fmla="*/ 84 w 90"/>
                <a:gd name="T9" fmla="*/ 78 h 108"/>
                <a:gd name="T10" fmla="*/ 90 w 90"/>
                <a:gd name="T11" fmla="*/ 66 h 108"/>
                <a:gd name="T12" fmla="*/ 84 w 90"/>
                <a:gd name="T13" fmla="*/ 48 h 108"/>
                <a:gd name="T14" fmla="*/ 66 w 90"/>
                <a:gd name="T15" fmla="*/ 24 h 108"/>
                <a:gd name="T16" fmla="*/ 48 w 90"/>
                <a:gd name="T17" fmla="*/ 12 h 108"/>
                <a:gd name="T18" fmla="*/ 36 w 90"/>
                <a:gd name="T19" fmla="*/ 0 h 108"/>
                <a:gd name="T20" fmla="*/ 30 w 90"/>
                <a:gd name="T21" fmla="*/ 0 h 108"/>
                <a:gd name="T22" fmla="*/ 30 w 90"/>
                <a:gd name="T23" fmla="*/ 0 h 108"/>
                <a:gd name="T24" fmla="*/ 24 w 90"/>
                <a:gd name="T25" fmla="*/ 0 h 108"/>
                <a:gd name="T26" fmla="*/ 12 w 90"/>
                <a:gd name="T27" fmla="*/ 30 h 108"/>
                <a:gd name="T28" fmla="*/ 0 w 90"/>
                <a:gd name="T29" fmla="*/ 54 h 108"/>
                <a:gd name="T30" fmla="*/ 0 w 90"/>
                <a:gd name="T31" fmla="*/ 78 h 108"/>
                <a:gd name="T32" fmla="*/ 12 w 90"/>
                <a:gd name="T33" fmla="*/ 96 h 108"/>
                <a:gd name="T34" fmla="*/ 12 w 90"/>
                <a:gd name="T35" fmla="*/ 96 h 108"/>
                <a:gd name="T36" fmla="*/ 12 w 90"/>
                <a:gd name="T37" fmla="*/ 72 h 108"/>
                <a:gd name="T38" fmla="*/ 18 w 90"/>
                <a:gd name="T39" fmla="*/ 54 h 108"/>
                <a:gd name="T40" fmla="*/ 24 w 90"/>
                <a:gd name="T41" fmla="*/ 36 h 108"/>
                <a:gd name="T42" fmla="*/ 30 w 90"/>
                <a:gd name="T43" fmla="*/ 18 h 108"/>
                <a:gd name="T44" fmla="*/ 30 w 90"/>
                <a:gd name="T45" fmla="*/ 12 h 108"/>
                <a:gd name="T46" fmla="*/ 48 w 90"/>
                <a:gd name="T47" fmla="*/ 24 h 108"/>
                <a:gd name="T48" fmla="*/ 66 w 90"/>
                <a:gd name="T49" fmla="*/ 36 h 108"/>
                <a:gd name="T50" fmla="*/ 78 w 90"/>
                <a:gd name="T51" fmla="*/ 54 h 108"/>
                <a:gd name="T52" fmla="*/ 78 w 90"/>
                <a:gd name="T53" fmla="*/ 72 h 108"/>
                <a:gd name="T54" fmla="*/ 72 w 90"/>
                <a:gd name="T55" fmla="*/ 84 h 108"/>
                <a:gd name="T56" fmla="*/ 48 w 90"/>
                <a:gd name="T57" fmla="*/ 96 h 108"/>
                <a:gd name="T58" fmla="*/ 36 w 90"/>
                <a:gd name="T59" fmla="*/ 96 h 108"/>
                <a:gd name="T60" fmla="*/ 24 w 90"/>
                <a:gd name="T61" fmla="*/ 90 h 108"/>
                <a:gd name="T62" fmla="*/ 18 w 90"/>
                <a:gd name="T63" fmla="*/ 84 h 108"/>
                <a:gd name="T64" fmla="*/ 12 w 90"/>
                <a:gd name="T65" fmla="*/ 72 h 108"/>
                <a:gd name="T66" fmla="*/ 12 w 90"/>
                <a:gd name="T67" fmla="*/ 7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ru-RU">
                <a:solidFill>
                  <a:srgbClr val="FFFFFF"/>
                </a:solidFill>
                <a:effectLst>
                  <a:outerShdw blurRad="38100" dist="38100" dir="2700000" algn="tl">
                    <a:srgbClr val="000000">
                      <a:alpha val="43137"/>
                    </a:srgbClr>
                  </a:outerShdw>
                </a:effectLst>
              </a:endParaRPr>
            </a:p>
          </p:txBody>
        </p:sp>
        <p:sp>
          <p:nvSpPr>
            <p:cNvPr id="28" name="Freeform 26"/>
            <p:cNvSpPr>
              <a:spLocks noEditPoints="1"/>
            </p:cNvSpPr>
            <p:nvPr/>
          </p:nvSpPr>
          <p:spPr bwMode="ltGray">
            <a:xfrm>
              <a:off x="2400" y="3872"/>
              <a:ext cx="72" cy="90"/>
            </a:xfrm>
            <a:custGeom>
              <a:avLst/>
              <a:gdLst>
                <a:gd name="T0" fmla="*/ 71 w 71"/>
                <a:gd name="T1" fmla="*/ 90 h 90"/>
                <a:gd name="T2" fmla="*/ 71 w 71"/>
                <a:gd name="T3" fmla="*/ 60 h 90"/>
                <a:gd name="T4" fmla="*/ 71 w 71"/>
                <a:gd name="T5" fmla="*/ 36 h 90"/>
                <a:gd name="T6" fmla="*/ 60 w 71"/>
                <a:gd name="T7" fmla="*/ 12 h 90"/>
                <a:gd name="T8" fmla="*/ 36 w 71"/>
                <a:gd name="T9" fmla="*/ 0 h 90"/>
                <a:gd name="T10" fmla="*/ 12 w 71"/>
                <a:gd name="T11" fmla="*/ 12 h 90"/>
                <a:gd name="T12" fmla="*/ 0 w 71"/>
                <a:gd name="T13" fmla="*/ 36 h 90"/>
                <a:gd name="T14" fmla="*/ 6 w 71"/>
                <a:gd name="T15" fmla="*/ 60 h 90"/>
                <a:gd name="T16" fmla="*/ 30 w 71"/>
                <a:gd name="T17" fmla="*/ 78 h 90"/>
                <a:gd name="T18" fmla="*/ 54 w 71"/>
                <a:gd name="T19" fmla="*/ 90 h 90"/>
                <a:gd name="T20" fmla="*/ 71 w 71"/>
                <a:gd name="T21" fmla="*/ 90 h 90"/>
                <a:gd name="T22" fmla="*/ 71 w 71"/>
                <a:gd name="T23" fmla="*/ 90 h 90"/>
                <a:gd name="T24" fmla="*/ 24 w 71"/>
                <a:gd name="T25" fmla="*/ 18 h 90"/>
                <a:gd name="T26" fmla="*/ 42 w 71"/>
                <a:gd name="T27" fmla="*/ 18 h 90"/>
                <a:gd name="T28" fmla="*/ 54 w 71"/>
                <a:gd name="T29" fmla="*/ 18 h 90"/>
                <a:gd name="T30" fmla="*/ 60 w 71"/>
                <a:gd name="T31" fmla="*/ 42 h 90"/>
                <a:gd name="T32" fmla="*/ 60 w 71"/>
                <a:gd name="T33" fmla="*/ 66 h 90"/>
                <a:gd name="T34" fmla="*/ 60 w 71"/>
                <a:gd name="T35" fmla="*/ 72 h 90"/>
                <a:gd name="T36" fmla="*/ 60 w 71"/>
                <a:gd name="T37" fmla="*/ 78 h 90"/>
                <a:gd name="T38" fmla="*/ 42 w 71"/>
                <a:gd name="T39" fmla="*/ 72 h 90"/>
                <a:gd name="T40" fmla="*/ 24 w 71"/>
                <a:gd name="T41" fmla="*/ 66 h 90"/>
                <a:gd name="T42" fmla="*/ 12 w 71"/>
                <a:gd name="T43" fmla="*/ 48 h 90"/>
                <a:gd name="T44" fmla="*/ 12 w 71"/>
                <a:gd name="T45" fmla="*/ 30 h 90"/>
                <a:gd name="T46" fmla="*/ 24 w 71"/>
                <a:gd name="T47" fmla="*/ 18 h 90"/>
                <a:gd name="T48" fmla="*/ 24 w 71"/>
                <a:gd name="T49" fmla="*/ 1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ru-RU">
                <a:solidFill>
                  <a:srgbClr val="FFFFFF"/>
                </a:solidFill>
                <a:effectLst>
                  <a:outerShdw blurRad="38100" dist="38100" dir="2700000" algn="tl">
                    <a:srgbClr val="000000">
                      <a:alpha val="43137"/>
                    </a:srgbClr>
                  </a:outerShdw>
                </a:effectLst>
              </a:endParaRPr>
            </a:p>
          </p:txBody>
        </p:sp>
        <p:sp>
          <p:nvSpPr>
            <p:cNvPr id="29" name="Oval 27"/>
            <p:cNvSpPr>
              <a:spLocks noChangeArrowheads="1"/>
            </p:cNvSpPr>
            <p:nvPr/>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ru-RU">
                <a:solidFill>
                  <a:srgbClr val="FFFFFF"/>
                </a:solidFill>
                <a:effectLst>
                  <a:outerShdw blurRad="38100" dist="38100" dir="2700000" algn="tl">
                    <a:srgbClr val="000000">
                      <a:alpha val="43137"/>
                    </a:srgbClr>
                  </a:outerShdw>
                </a:effectLst>
              </a:endParaRPr>
            </a:p>
          </p:txBody>
        </p:sp>
        <p:sp>
          <p:nvSpPr>
            <p:cNvPr id="30" name="Oval 28"/>
            <p:cNvSpPr>
              <a:spLocks noChangeArrowheads="1"/>
            </p:cNvSpPr>
            <p:nvPr/>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ru-RU">
                <a:solidFill>
                  <a:srgbClr val="FFFFFF"/>
                </a:solidFill>
                <a:effectLst>
                  <a:outerShdw blurRad="38100" dist="38100" dir="2700000" algn="tl">
                    <a:srgbClr val="000000">
                      <a:alpha val="43137"/>
                    </a:srgbClr>
                  </a:outerShdw>
                </a:effectLst>
              </a:endParaRPr>
            </a:p>
          </p:txBody>
        </p:sp>
        <p:sp>
          <p:nvSpPr>
            <p:cNvPr id="31" name="Oval 29"/>
            <p:cNvSpPr>
              <a:spLocks noChangeArrowheads="1"/>
            </p:cNvSpPr>
            <p:nvPr/>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ru-RU">
                <a:solidFill>
                  <a:srgbClr val="FFFFFF"/>
                </a:solidFill>
                <a:effectLst>
                  <a:outerShdw blurRad="38100" dist="38100" dir="2700000" algn="tl">
                    <a:srgbClr val="000000">
                      <a:alpha val="43137"/>
                    </a:srgbClr>
                  </a:outerShdw>
                </a:effectLst>
              </a:endParaRPr>
            </a:p>
          </p:txBody>
        </p:sp>
        <p:sp>
          <p:nvSpPr>
            <p:cNvPr id="32" name="Freeform 30"/>
            <p:cNvSpPr>
              <a:spLocks noEditPoints="1"/>
            </p:cNvSpPr>
            <p:nvPr/>
          </p:nvSpPr>
          <p:spPr bwMode="ltGray">
            <a:xfrm>
              <a:off x="3743" y="3788"/>
              <a:ext cx="90" cy="96"/>
            </a:xfrm>
            <a:custGeom>
              <a:avLst/>
              <a:gdLst>
                <a:gd name="T0" fmla="*/ 66 w 90"/>
                <a:gd name="T1" fmla="*/ 96 h 96"/>
                <a:gd name="T2" fmla="*/ 78 w 90"/>
                <a:gd name="T3" fmla="*/ 66 h 96"/>
                <a:gd name="T4" fmla="*/ 90 w 90"/>
                <a:gd name="T5" fmla="*/ 42 h 96"/>
                <a:gd name="T6" fmla="*/ 78 w 90"/>
                <a:gd name="T7" fmla="*/ 18 h 96"/>
                <a:gd name="T8" fmla="*/ 60 w 90"/>
                <a:gd name="T9" fmla="*/ 0 h 96"/>
                <a:gd name="T10" fmla="*/ 30 w 90"/>
                <a:gd name="T11" fmla="*/ 6 h 96"/>
                <a:gd name="T12" fmla="*/ 18 w 90"/>
                <a:gd name="T13" fmla="*/ 18 h 96"/>
                <a:gd name="T14" fmla="*/ 6 w 90"/>
                <a:gd name="T15" fmla="*/ 30 h 96"/>
                <a:gd name="T16" fmla="*/ 0 w 90"/>
                <a:gd name="T17" fmla="*/ 42 h 96"/>
                <a:gd name="T18" fmla="*/ 6 w 90"/>
                <a:gd name="T19" fmla="*/ 60 h 96"/>
                <a:gd name="T20" fmla="*/ 24 w 90"/>
                <a:gd name="T21" fmla="*/ 78 h 96"/>
                <a:gd name="T22" fmla="*/ 48 w 90"/>
                <a:gd name="T23" fmla="*/ 90 h 96"/>
                <a:gd name="T24" fmla="*/ 66 w 90"/>
                <a:gd name="T25" fmla="*/ 96 h 96"/>
                <a:gd name="T26" fmla="*/ 66 w 90"/>
                <a:gd name="T27" fmla="*/ 96 h 96"/>
                <a:gd name="T28" fmla="*/ 42 w 90"/>
                <a:gd name="T29" fmla="*/ 18 h 96"/>
                <a:gd name="T30" fmla="*/ 60 w 90"/>
                <a:gd name="T31" fmla="*/ 18 h 96"/>
                <a:gd name="T32" fmla="*/ 72 w 90"/>
                <a:gd name="T33" fmla="*/ 24 h 96"/>
                <a:gd name="T34" fmla="*/ 72 w 90"/>
                <a:gd name="T35" fmla="*/ 36 h 96"/>
                <a:gd name="T36" fmla="*/ 72 w 90"/>
                <a:gd name="T37" fmla="*/ 48 h 96"/>
                <a:gd name="T38" fmla="*/ 66 w 90"/>
                <a:gd name="T39" fmla="*/ 72 h 96"/>
                <a:gd name="T40" fmla="*/ 60 w 90"/>
                <a:gd name="T41" fmla="*/ 78 h 96"/>
                <a:gd name="T42" fmla="*/ 60 w 90"/>
                <a:gd name="T43" fmla="*/ 84 h 96"/>
                <a:gd name="T44" fmla="*/ 42 w 90"/>
                <a:gd name="T45" fmla="*/ 72 h 96"/>
                <a:gd name="T46" fmla="*/ 30 w 90"/>
                <a:gd name="T47" fmla="*/ 66 h 96"/>
                <a:gd name="T48" fmla="*/ 18 w 90"/>
                <a:gd name="T49" fmla="*/ 42 h 96"/>
                <a:gd name="T50" fmla="*/ 24 w 90"/>
                <a:gd name="T51" fmla="*/ 30 h 96"/>
                <a:gd name="T52" fmla="*/ 42 w 90"/>
                <a:gd name="T53" fmla="*/ 18 h 96"/>
                <a:gd name="T54" fmla="*/ 42 w 90"/>
                <a:gd name="T55"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ru-RU">
                <a:solidFill>
                  <a:srgbClr val="FFFFFF"/>
                </a:solidFill>
                <a:effectLst>
                  <a:outerShdw blurRad="38100" dist="38100" dir="2700000" algn="tl">
                    <a:srgbClr val="000000">
                      <a:alpha val="43137"/>
                    </a:srgbClr>
                  </a:outerShdw>
                </a:effectLst>
              </a:endParaRPr>
            </a:p>
          </p:txBody>
        </p:sp>
        <p:sp>
          <p:nvSpPr>
            <p:cNvPr id="33" name="Freeform 31"/>
            <p:cNvSpPr>
              <a:spLocks noEditPoints="1"/>
            </p:cNvSpPr>
            <p:nvPr/>
          </p:nvSpPr>
          <p:spPr bwMode="ltGray">
            <a:xfrm>
              <a:off x="5422" y="3603"/>
              <a:ext cx="72" cy="108"/>
            </a:xfrm>
            <a:custGeom>
              <a:avLst/>
              <a:gdLst>
                <a:gd name="T0" fmla="*/ 0 w 72"/>
                <a:gd name="T1" fmla="*/ 90 h 108"/>
                <a:gd name="T2" fmla="*/ 12 w 72"/>
                <a:gd name="T3" fmla="*/ 102 h 108"/>
                <a:gd name="T4" fmla="*/ 24 w 72"/>
                <a:gd name="T5" fmla="*/ 108 h 108"/>
                <a:gd name="T6" fmla="*/ 48 w 72"/>
                <a:gd name="T7" fmla="*/ 108 h 108"/>
                <a:gd name="T8" fmla="*/ 66 w 72"/>
                <a:gd name="T9" fmla="*/ 96 h 108"/>
                <a:gd name="T10" fmla="*/ 72 w 72"/>
                <a:gd name="T11" fmla="*/ 66 h 108"/>
                <a:gd name="T12" fmla="*/ 66 w 72"/>
                <a:gd name="T13" fmla="*/ 42 h 108"/>
                <a:gd name="T14" fmla="*/ 60 w 72"/>
                <a:gd name="T15" fmla="*/ 18 h 108"/>
                <a:gd name="T16" fmla="*/ 48 w 72"/>
                <a:gd name="T17" fmla="*/ 6 h 108"/>
                <a:gd name="T18" fmla="*/ 42 w 72"/>
                <a:gd name="T19" fmla="*/ 0 h 108"/>
                <a:gd name="T20" fmla="*/ 42 w 72"/>
                <a:gd name="T21" fmla="*/ 0 h 108"/>
                <a:gd name="T22" fmla="*/ 36 w 72"/>
                <a:gd name="T23" fmla="*/ 0 h 108"/>
                <a:gd name="T24" fmla="*/ 18 w 72"/>
                <a:gd name="T25" fmla="*/ 24 h 108"/>
                <a:gd name="T26" fmla="*/ 6 w 72"/>
                <a:gd name="T27" fmla="*/ 48 h 108"/>
                <a:gd name="T28" fmla="*/ 0 w 72"/>
                <a:gd name="T29" fmla="*/ 66 h 108"/>
                <a:gd name="T30" fmla="*/ 0 w 72"/>
                <a:gd name="T31" fmla="*/ 90 h 108"/>
                <a:gd name="T32" fmla="*/ 0 w 72"/>
                <a:gd name="T33" fmla="*/ 90 h 108"/>
                <a:gd name="T34" fmla="*/ 12 w 72"/>
                <a:gd name="T35" fmla="*/ 66 h 108"/>
                <a:gd name="T36" fmla="*/ 18 w 72"/>
                <a:gd name="T37" fmla="*/ 48 h 108"/>
                <a:gd name="T38" fmla="*/ 24 w 72"/>
                <a:gd name="T39" fmla="*/ 36 h 108"/>
                <a:gd name="T40" fmla="*/ 30 w 72"/>
                <a:gd name="T41" fmla="*/ 24 h 108"/>
                <a:gd name="T42" fmla="*/ 36 w 72"/>
                <a:gd name="T43" fmla="*/ 18 h 108"/>
                <a:gd name="T44" fmla="*/ 54 w 72"/>
                <a:gd name="T45" fmla="*/ 30 h 108"/>
                <a:gd name="T46" fmla="*/ 60 w 72"/>
                <a:gd name="T47" fmla="*/ 48 h 108"/>
                <a:gd name="T48" fmla="*/ 66 w 72"/>
                <a:gd name="T49" fmla="*/ 72 h 108"/>
                <a:gd name="T50" fmla="*/ 66 w 72"/>
                <a:gd name="T51" fmla="*/ 84 h 108"/>
                <a:gd name="T52" fmla="*/ 54 w 72"/>
                <a:gd name="T53" fmla="*/ 96 h 108"/>
                <a:gd name="T54" fmla="*/ 30 w 72"/>
                <a:gd name="T55" fmla="*/ 102 h 108"/>
                <a:gd name="T56" fmla="*/ 24 w 72"/>
                <a:gd name="T57" fmla="*/ 96 h 108"/>
                <a:gd name="T58" fmla="*/ 12 w 72"/>
                <a:gd name="T59" fmla="*/ 90 h 108"/>
                <a:gd name="T60" fmla="*/ 12 w 72"/>
                <a:gd name="T61" fmla="*/ 78 h 108"/>
                <a:gd name="T62" fmla="*/ 12 w 72"/>
                <a:gd name="T63" fmla="*/ 66 h 108"/>
                <a:gd name="T64" fmla="*/ 12 w 72"/>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ru-RU">
                <a:solidFill>
                  <a:srgbClr val="FFFFFF"/>
                </a:solidFill>
                <a:effectLst>
                  <a:outerShdw blurRad="38100" dist="38100" dir="2700000" algn="tl">
                    <a:srgbClr val="000000">
                      <a:alpha val="43137"/>
                    </a:srgbClr>
                  </a:outerShdw>
                </a:effectLst>
              </a:endParaRPr>
            </a:p>
          </p:txBody>
        </p:sp>
        <p:sp>
          <p:nvSpPr>
            <p:cNvPr id="34" name="Rectangle 32"/>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ru-RU">
                <a:solidFill>
                  <a:srgbClr val="FFFFFF"/>
                </a:solidFill>
                <a:effectLst>
                  <a:outerShdw blurRad="38100" dist="38100" dir="2700000" algn="tl">
                    <a:srgbClr val="000000">
                      <a:alpha val="43137"/>
                    </a:srgbClr>
                  </a:outerShdw>
                </a:effectLst>
              </a:endParaRPr>
            </a:p>
          </p:txBody>
        </p:sp>
        <p:sp>
          <p:nvSpPr>
            <p:cNvPr id="35" name="Rectangle 33"/>
            <p:cNvSpPr>
              <a:spLocks noChangeArrowheads="1"/>
            </p:cNvSpPr>
            <p:nvPr/>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ru-RU">
                <a:solidFill>
                  <a:srgbClr val="FFFFFF"/>
                </a:solidFill>
                <a:effectLst>
                  <a:outerShdw blurRad="38100" dist="38100" dir="2700000" algn="tl">
                    <a:srgbClr val="000000">
                      <a:alpha val="43137"/>
                    </a:srgbClr>
                  </a:outerShdw>
                </a:effectLst>
              </a:endParaRPr>
            </a:p>
          </p:txBody>
        </p:sp>
        <p:sp>
          <p:nvSpPr>
            <p:cNvPr id="36" name="AutoShape 34"/>
            <p:cNvSpPr>
              <a:spLocks noChangeArrowheads="1"/>
            </p:cNvSpPr>
            <p:nvPr/>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ru-RU">
                <a:solidFill>
                  <a:srgbClr val="FFFFFF"/>
                </a:solidFill>
                <a:effectLst>
                  <a:outerShdw blurRad="38100" dist="38100" dir="2700000" algn="tl">
                    <a:srgbClr val="000000">
                      <a:alpha val="43137"/>
                    </a:srgbClr>
                  </a:outerShdw>
                </a:effectLst>
              </a:endParaRPr>
            </a:p>
          </p:txBody>
        </p:sp>
        <p:sp>
          <p:nvSpPr>
            <p:cNvPr id="37" name="Freeform 35"/>
            <p:cNvSpPr>
              <a:spLocks/>
            </p:cNvSpPr>
            <p:nvPr/>
          </p:nvSpPr>
          <p:spPr bwMode="ltGray">
            <a:xfrm>
              <a:off x="4306" y="1529"/>
              <a:ext cx="252" cy="1576"/>
            </a:xfrm>
            <a:custGeom>
              <a:avLst/>
              <a:gdLst>
                <a:gd name="T0" fmla="*/ 252 w 252"/>
                <a:gd name="T1" fmla="*/ 1576 h 1576"/>
                <a:gd name="T2" fmla="*/ 12 w 252"/>
                <a:gd name="T3" fmla="*/ 84 h 1576"/>
                <a:gd name="T4" fmla="*/ 12 w 252"/>
                <a:gd name="T5" fmla="*/ 60 h 1576"/>
                <a:gd name="T6" fmla="*/ 0 w 252"/>
                <a:gd name="T7" fmla="*/ 12 h 1576"/>
                <a:gd name="T8" fmla="*/ 72 w 252"/>
                <a:gd name="T9" fmla="*/ 0 h 1576"/>
                <a:gd name="T10" fmla="*/ 72 w 252"/>
                <a:gd name="T11" fmla="*/ 0 h 1576"/>
                <a:gd name="T12" fmla="*/ 78 w 252"/>
                <a:gd name="T13" fmla="*/ 48 h 1576"/>
                <a:gd name="T14" fmla="*/ 88 w 252"/>
                <a:gd name="T15" fmla="*/ 66 h 15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ru-RU">
                <a:solidFill>
                  <a:srgbClr val="FFFFFF"/>
                </a:solidFill>
                <a:effectLst>
                  <a:outerShdw blurRad="38100" dist="38100" dir="2700000" algn="tl">
                    <a:srgbClr val="000000">
                      <a:alpha val="43137"/>
                    </a:srgbClr>
                  </a:outerShdw>
                </a:effectLst>
              </a:endParaRPr>
            </a:p>
          </p:txBody>
        </p:sp>
        <p:sp>
          <p:nvSpPr>
            <p:cNvPr id="38" name="Freeform 36"/>
            <p:cNvSpPr>
              <a:spLocks/>
            </p:cNvSpPr>
            <p:nvPr/>
          </p:nvSpPr>
          <p:spPr bwMode="ltGray">
            <a:xfrm>
              <a:off x="4169" y="1421"/>
              <a:ext cx="317" cy="138"/>
            </a:xfrm>
            <a:custGeom>
              <a:avLst/>
              <a:gdLst>
                <a:gd name="T0" fmla="*/ 161 w 316"/>
                <a:gd name="T1" fmla="*/ 0 h 138"/>
                <a:gd name="T2" fmla="*/ 227 w 316"/>
                <a:gd name="T3" fmla="*/ 6 h 138"/>
                <a:gd name="T4" fmla="*/ 275 w 316"/>
                <a:gd name="T5" fmla="*/ 36 h 138"/>
                <a:gd name="T6" fmla="*/ 304 w 316"/>
                <a:gd name="T7" fmla="*/ 78 h 138"/>
                <a:gd name="T8" fmla="*/ 316 w 316"/>
                <a:gd name="T9" fmla="*/ 138 h 138"/>
                <a:gd name="T10" fmla="*/ 0 w 316"/>
                <a:gd name="T11" fmla="*/ 138 h 138"/>
                <a:gd name="T12" fmla="*/ 11 w 316"/>
                <a:gd name="T13" fmla="*/ 78 h 138"/>
                <a:gd name="T14" fmla="*/ 47 w 316"/>
                <a:gd name="T15" fmla="*/ 36 h 138"/>
                <a:gd name="T16" fmla="*/ 95 w 316"/>
                <a:gd name="T17" fmla="*/ 6 h 138"/>
                <a:gd name="T18" fmla="*/ 161 w 316"/>
                <a:gd name="T19" fmla="*/ 0 h 138"/>
                <a:gd name="T20" fmla="*/ 161 w 316"/>
                <a:gd name="T2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ru-RU">
                <a:solidFill>
                  <a:srgbClr val="FFFFFF"/>
                </a:solidFill>
                <a:effectLst>
                  <a:outerShdw blurRad="38100" dist="38100" dir="2700000" algn="tl">
                    <a:srgbClr val="000000">
                      <a:alpha val="43137"/>
                    </a:srgbClr>
                  </a:outerShdw>
                </a:effectLst>
              </a:endParaRPr>
            </a:p>
          </p:txBody>
        </p:sp>
      </p:grpSp>
      <p:sp>
        <p:nvSpPr>
          <p:cNvPr id="64551" name="Rectangle 39"/>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pPr lvl="0"/>
            <a:r>
              <a:rPr lang="ru-RU" noProof="0"/>
              <a:t>Образец подзаголовка</a:t>
            </a:r>
          </a:p>
        </p:txBody>
      </p:sp>
      <p:sp>
        <p:nvSpPr>
          <p:cNvPr id="64552" name="Rectangle 40"/>
          <p:cNvSpPr>
            <a:spLocks noGrp="1" noChangeArrowheads="1"/>
          </p:cNvSpPr>
          <p:nvPr>
            <p:ph type="ctrTitle"/>
          </p:nvPr>
        </p:nvSpPr>
        <p:spPr>
          <a:xfrm>
            <a:off x="685800" y="1768475"/>
            <a:ext cx="7772400" cy="1736725"/>
          </a:xfrm>
        </p:spPr>
        <p:txBody>
          <a:bodyPr anchor="b" anchorCtr="1"/>
          <a:lstStyle>
            <a:lvl1pPr>
              <a:defRPr sz="5400"/>
            </a:lvl1pPr>
          </a:lstStyle>
          <a:p>
            <a:pPr lvl="0"/>
            <a:r>
              <a:rPr lang="ru-RU" noProof="0"/>
              <a:t>Образец заголовка</a:t>
            </a:r>
          </a:p>
        </p:txBody>
      </p:sp>
      <p:sp>
        <p:nvSpPr>
          <p:cNvPr id="39" name="Rectangle 37"/>
          <p:cNvSpPr>
            <a:spLocks noGrp="1" noChangeArrowheads="1"/>
          </p:cNvSpPr>
          <p:nvPr>
            <p:ph type="dt" sz="half" idx="10"/>
          </p:nvPr>
        </p:nvSpPr>
        <p:spPr/>
        <p:txBody>
          <a:bodyPr/>
          <a:lstStyle>
            <a:lvl1pPr>
              <a:defRPr/>
            </a:lvl1pPr>
          </a:lstStyle>
          <a:p>
            <a:pPr>
              <a:defRPr/>
            </a:pPr>
            <a:endParaRPr lang="ru-RU">
              <a:solidFill>
                <a:srgbClr val="FFFFFF"/>
              </a:solidFill>
            </a:endParaRPr>
          </a:p>
        </p:txBody>
      </p:sp>
      <p:sp>
        <p:nvSpPr>
          <p:cNvPr id="40" name="Rectangle 38"/>
          <p:cNvSpPr>
            <a:spLocks noGrp="1" noChangeArrowheads="1"/>
          </p:cNvSpPr>
          <p:nvPr>
            <p:ph type="ftr" sz="quarter" idx="11"/>
          </p:nvPr>
        </p:nvSpPr>
        <p:spPr/>
        <p:txBody>
          <a:bodyPr/>
          <a:lstStyle>
            <a:lvl1pPr>
              <a:defRPr/>
            </a:lvl1pPr>
          </a:lstStyle>
          <a:p>
            <a:pPr>
              <a:defRPr/>
            </a:pPr>
            <a:endParaRPr lang="ru-RU">
              <a:solidFill>
                <a:srgbClr val="FFFFFF"/>
              </a:solidFill>
            </a:endParaRPr>
          </a:p>
        </p:txBody>
      </p:sp>
      <p:sp>
        <p:nvSpPr>
          <p:cNvPr id="41" name="Rectangle 41"/>
          <p:cNvSpPr>
            <a:spLocks noGrp="1" noChangeArrowheads="1"/>
          </p:cNvSpPr>
          <p:nvPr>
            <p:ph type="sldNum" sz="quarter" idx="12"/>
          </p:nvPr>
        </p:nvSpPr>
        <p:spPr/>
        <p:txBody>
          <a:bodyPr/>
          <a:lstStyle>
            <a:lvl1pPr>
              <a:defRPr/>
            </a:lvl1pPr>
          </a:lstStyle>
          <a:p>
            <a:pPr>
              <a:defRPr/>
            </a:pPr>
            <a:fld id="{E86FB8A4-4E68-4BEC-ABF3-072955161726}" type="slidenum">
              <a:rPr lang="ru-RU">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7328035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39"/>
          <p:cNvSpPr>
            <a:spLocks noGrp="1" noChangeArrowheads="1"/>
          </p:cNvSpPr>
          <p:nvPr>
            <p:ph type="dt" sz="half" idx="10"/>
          </p:nvPr>
        </p:nvSpPr>
        <p:spPr>
          <a:ln/>
        </p:spPr>
        <p:txBody>
          <a:bodyPr/>
          <a:lstStyle>
            <a:lvl1pPr>
              <a:defRPr/>
            </a:lvl1pPr>
          </a:lstStyle>
          <a:p>
            <a:pPr>
              <a:defRPr/>
            </a:pPr>
            <a:endParaRPr lang="ru-RU">
              <a:solidFill>
                <a:srgbClr val="FFFFFF"/>
              </a:solidFill>
            </a:endParaRPr>
          </a:p>
        </p:txBody>
      </p:sp>
      <p:sp>
        <p:nvSpPr>
          <p:cNvPr id="5" name="Rectangle 40"/>
          <p:cNvSpPr>
            <a:spLocks noGrp="1" noChangeArrowheads="1"/>
          </p:cNvSpPr>
          <p:nvPr>
            <p:ph type="ftr" sz="quarter" idx="11"/>
          </p:nvPr>
        </p:nvSpPr>
        <p:spPr>
          <a:ln/>
        </p:spPr>
        <p:txBody>
          <a:bodyPr/>
          <a:lstStyle>
            <a:lvl1pPr>
              <a:defRPr/>
            </a:lvl1pPr>
          </a:lstStyle>
          <a:p>
            <a:pPr>
              <a:defRPr/>
            </a:pPr>
            <a:endParaRPr lang="ru-RU">
              <a:solidFill>
                <a:srgbClr val="FFFFFF"/>
              </a:solidFill>
            </a:endParaRPr>
          </a:p>
        </p:txBody>
      </p:sp>
      <p:sp>
        <p:nvSpPr>
          <p:cNvPr id="6" name="Rectangle 41"/>
          <p:cNvSpPr>
            <a:spLocks noGrp="1" noChangeArrowheads="1"/>
          </p:cNvSpPr>
          <p:nvPr>
            <p:ph type="sldNum" sz="quarter" idx="12"/>
          </p:nvPr>
        </p:nvSpPr>
        <p:spPr>
          <a:ln/>
        </p:spPr>
        <p:txBody>
          <a:bodyPr/>
          <a:lstStyle>
            <a:lvl1pPr>
              <a:defRPr/>
            </a:lvl1pPr>
          </a:lstStyle>
          <a:p>
            <a:pPr>
              <a:defRPr/>
            </a:pPr>
            <a:fld id="{1C1A105E-F43A-4308-844C-110C6F3BA7F0}" type="slidenum">
              <a:rPr lang="ru-RU">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29700519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7813"/>
            <a:ext cx="2057400" cy="5853112"/>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7813"/>
            <a:ext cx="6019800" cy="5853112"/>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39"/>
          <p:cNvSpPr>
            <a:spLocks noGrp="1" noChangeArrowheads="1"/>
          </p:cNvSpPr>
          <p:nvPr>
            <p:ph type="dt" sz="half" idx="10"/>
          </p:nvPr>
        </p:nvSpPr>
        <p:spPr>
          <a:ln/>
        </p:spPr>
        <p:txBody>
          <a:bodyPr/>
          <a:lstStyle>
            <a:lvl1pPr>
              <a:defRPr/>
            </a:lvl1pPr>
          </a:lstStyle>
          <a:p>
            <a:pPr>
              <a:defRPr/>
            </a:pPr>
            <a:endParaRPr lang="ru-RU">
              <a:solidFill>
                <a:srgbClr val="FFFFFF"/>
              </a:solidFill>
            </a:endParaRPr>
          </a:p>
        </p:txBody>
      </p:sp>
      <p:sp>
        <p:nvSpPr>
          <p:cNvPr id="5" name="Rectangle 40"/>
          <p:cNvSpPr>
            <a:spLocks noGrp="1" noChangeArrowheads="1"/>
          </p:cNvSpPr>
          <p:nvPr>
            <p:ph type="ftr" sz="quarter" idx="11"/>
          </p:nvPr>
        </p:nvSpPr>
        <p:spPr>
          <a:ln/>
        </p:spPr>
        <p:txBody>
          <a:bodyPr/>
          <a:lstStyle>
            <a:lvl1pPr>
              <a:defRPr/>
            </a:lvl1pPr>
          </a:lstStyle>
          <a:p>
            <a:pPr>
              <a:defRPr/>
            </a:pPr>
            <a:endParaRPr lang="ru-RU">
              <a:solidFill>
                <a:srgbClr val="FFFFFF"/>
              </a:solidFill>
            </a:endParaRPr>
          </a:p>
        </p:txBody>
      </p:sp>
      <p:sp>
        <p:nvSpPr>
          <p:cNvPr id="6" name="Rectangle 41"/>
          <p:cNvSpPr>
            <a:spLocks noGrp="1" noChangeArrowheads="1"/>
          </p:cNvSpPr>
          <p:nvPr>
            <p:ph type="sldNum" sz="quarter" idx="12"/>
          </p:nvPr>
        </p:nvSpPr>
        <p:spPr>
          <a:ln/>
        </p:spPr>
        <p:txBody>
          <a:bodyPr/>
          <a:lstStyle>
            <a:lvl1pPr>
              <a:defRPr/>
            </a:lvl1pPr>
          </a:lstStyle>
          <a:p>
            <a:pPr>
              <a:defRPr/>
            </a:pPr>
            <a:fld id="{3E7EED2F-2BB1-414F-86E2-64D9DB5FDDA9}" type="slidenum">
              <a:rPr lang="ru-RU">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561072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39"/>
          <p:cNvSpPr>
            <a:spLocks noGrp="1" noChangeArrowheads="1"/>
          </p:cNvSpPr>
          <p:nvPr>
            <p:ph type="dt" sz="half" idx="10"/>
          </p:nvPr>
        </p:nvSpPr>
        <p:spPr>
          <a:ln/>
        </p:spPr>
        <p:txBody>
          <a:bodyPr/>
          <a:lstStyle>
            <a:lvl1pPr>
              <a:defRPr/>
            </a:lvl1pPr>
          </a:lstStyle>
          <a:p>
            <a:pPr>
              <a:defRPr/>
            </a:pPr>
            <a:endParaRPr lang="ru-RU">
              <a:solidFill>
                <a:srgbClr val="FFFFFF"/>
              </a:solidFill>
            </a:endParaRPr>
          </a:p>
        </p:txBody>
      </p:sp>
      <p:sp>
        <p:nvSpPr>
          <p:cNvPr id="5" name="Rectangle 40"/>
          <p:cNvSpPr>
            <a:spLocks noGrp="1" noChangeArrowheads="1"/>
          </p:cNvSpPr>
          <p:nvPr>
            <p:ph type="ftr" sz="quarter" idx="11"/>
          </p:nvPr>
        </p:nvSpPr>
        <p:spPr>
          <a:ln/>
        </p:spPr>
        <p:txBody>
          <a:bodyPr/>
          <a:lstStyle>
            <a:lvl1pPr>
              <a:defRPr/>
            </a:lvl1pPr>
          </a:lstStyle>
          <a:p>
            <a:pPr>
              <a:defRPr/>
            </a:pPr>
            <a:endParaRPr lang="ru-RU">
              <a:solidFill>
                <a:srgbClr val="FFFFFF"/>
              </a:solidFill>
            </a:endParaRPr>
          </a:p>
        </p:txBody>
      </p:sp>
      <p:sp>
        <p:nvSpPr>
          <p:cNvPr id="6" name="Rectangle 41"/>
          <p:cNvSpPr>
            <a:spLocks noGrp="1" noChangeArrowheads="1"/>
          </p:cNvSpPr>
          <p:nvPr>
            <p:ph type="sldNum" sz="quarter" idx="12"/>
          </p:nvPr>
        </p:nvSpPr>
        <p:spPr>
          <a:ln/>
        </p:spPr>
        <p:txBody>
          <a:bodyPr/>
          <a:lstStyle>
            <a:lvl1pPr>
              <a:defRPr/>
            </a:lvl1pPr>
          </a:lstStyle>
          <a:p>
            <a:pPr>
              <a:defRPr/>
            </a:pPr>
            <a:fld id="{F9A64808-3D63-441A-A68E-C8FC1F55DF2C}" type="slidenum">
              <a:rPr lang="ru-RU">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29020130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
        <p:nvSpPr>
          <p:cNvPr id="4" name="Rectangle 39"/>
          <p:cNvSpPr>
            <a:spLocks noGrp="1" noChangeArrowheads="1"/>
          </p:cNvSpPr>
          <p:nvPr>
            <p:ph type="dt" sz="half" idx="10"/>
          </p:nvPr>
        </p:nvSpPr>
        <p:spPr>
          <a:ln/>
        </p:spPr>
        <p:txBody>
          <a:bodyPr/>
          <a:lstStyle>
            <a:lvl1pPr>
              <a:defRPr/>
            </a:lvl1pPr>
          </a:lstStyle>
          <a:p>
            <a:pPr>
              <a:defRPr/>
            </a:pPr>
            <a:endParaRPr lang="ru-RU">
              <a:solidFill>
                <a:srgbClr val="FFFFFF"/>
              </a:solidFill>
            </a:endParaRPr>
          </a:p>
        </p:txBody>
      </p:sp>
      <p:sp>
        <p:nvSpPr>
          <p:cNvPr id="5" name="Rectangle 40"/>
          <p:cNvSpPr>
            <a:spLocks noGrp="1" noChangeArrowheads="1"/>
          </p:cNvSpPr>
          <p:nvPr>
            <p:ph type="ftr" sz="quarter" idx="11"/>
          </p:nvPr>
        </p:nvSpPr>
        <p:spPr>
          <a:ln/>
        </p:spPr>
        <p:txBody>
          <a:bodyPr/>
          <a:lstStyle>
            <a:lvl1pPr>
              <a:defRPr/>
            </a:lvl1pPr>
          </a:lstStyle>
          <a:p>
            <a:pPr>
              <a:defRPr/>
            </a:pPr>
            <a:endParaRPr lang="ru-RU">
              <a:solidFill>
                <a:srgbClr val="FFFFFF"/>
              </a:solidFill>
            </a:endParaRPr>
          </a:p>
        </p:txBody>
      </p:sp>
      <p:sp>
        <p:nvSpPr>
          <p:cNvPr id="6" name="Rectangle 41"/>
          <p:cNvSpPr>
            <a:spLocks noGrp="1" noChangeArrowheads="1"/>
          </p:cNvSpPr>
          <p:nvPr>
            <p:ph type="sldNum" sz="quarter" idx="12"/>
          </p:nvPr>
        </p:nvSpPr>
        <p:spPr>
          <a:ln/>
        </p:spPr>
        <p:txBody>
          <a:bodyPr/>
          <a:lstStyle>
            <a:lvl1pPr>
              <a:defRPr/>
            </a:lvl1pPr>
          </a:lstStyle>
          <a:p>
            <a:pPr>
              <a:defRPr/>
            </a:pPr>
            <a:fld id="{2B1ECAA4-49E6-4D22-897D-208E7BA8DE95}" type="slidenum">
              <a:rPr lang="ru-RU">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3355856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39"/>
          <p:cNvSpPr>
            <a:spLocks noGrp="1" noChangeArrowheads="1"/>
          </p:cNvSpPr>
          <p:nvPr>
            <p:ph type="dt" sz="half" idx="10"/>
          </p:nvPr>
        </p:nvSpPr>
        <p:spPr>
          <a:ln/>
        </p:spPr>
        <p:txBody>
          <a:bodyPr/>
          <a:lstStyle>
            <a:lvl1pPr>
              <a:defRPr/>
            </a:lvl1pPr>
          </a:lstStyle>
          <a:p>
            <a:pPr>
              <a:defRPr/>
            </a:pPr>
            <a:endParaRPr lang="ru-RU">
              <a:solidFill>
                <a:srgbClr val="FFFFFF"/>
              </a:solidFill>
            </a:endParaRPr>
          </a:p>
        </p:txBody>
      </p:sp>
      <p:sp>
        <p:nvSpPr>
          <p:cNvPr id="6" name="Rectangle 40"/>
          <p:cNvSpPr>
            <a:spLocks noGrp="1" noChangeArrowheads="1"/>
          </p:cNvSpPr>
          <p:nvPr>
            <p:ph type="ftr" sz="quarter" idx="11"/>
          </p:nvPr>
        </p:nvSpPr>
        <p:spPr>
          <a:ln/>
        </p:spPr>
        <p:txBody>
          <a:bodyPr/>
          <a:lstStyle>
            <a:lvl1pPr>
              <a:defRPr/>
            </a:lvl1pPr>
          </a:lstStyle>
          <a:p>
            <a:pPr>
              <a:defRPr/>
            </a:pPr>
            <a:endParaRPr lang="ru-RU">
              <a:solidFill>
                <a:srgbClr val="FFFFFF"/>
              </a:solidFill>
            </a:endParaRPr>
          </a:p>
        </p:txBody>
      </p:sp>
      <p:sp>
        <p:nvSpPr>
          <p:cNvPr id="7" name="Rectangle 41"/>
          <p:cNvSpPr>
            <a:spLocks noGrp="1" noChangeArrowheads="1"/>
          </p:cNvSpPr>
          <p:nvPr>
            <p:ph type="sldNum" sz="quarter" idx="12"/>
          </p:nvPr>
        </p:nvSpPr>
        <p:spPr>
          <a:ln/>
        </p:spPr>
        <p:txBody>
          <a:bodyPr/>
          <a:lstStyle>
            <a:lvl1pPr>
              <a:defRPr/>
            </a:lvl1pPr>
          </a:lstStyle>
          <a:p>
            <a:pPr>
              <a:defRPr/>
            </a:pPr>
            <a:fld id="{03F8BDBD-F4CB-488A-BD00-74B3FB51D87A}" type="slidenum">
              <a:rPr lang="ru-RU">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25092454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Rectangle 39"/>
          <p:cNvSpPr>
            <a:spLocks noGrp="1" noChangeArrowheads="1"/>
          </p:cNvSpPr>
          <p:nvPr>
            <p:ph type="dt" sz="half" idx="10"/>
          </p:nvPr>
        </p:nvSpPr>
        <p:spPr>
          <a:ln/>
        </p:spPr>
        <p:txBody>
          <a:bodyPr/>
          <a:lstStyle>
            <a:lvl1pPr>
              <a:defRPr/>
            </a:lvl1pPr>
          </a:lstStyle>
          <a:p>
            <a:pPr>
              <a:defRPr/>
            </a:pPr>
            <a:endParaRPr lang="ru-RU">
              <a:solidFill>
                <a:srgbClr val="FFFFFF"/>
              </a:solidFill>
            </a:endParaRPr>
          </a:p>
        </p:txBody>
      </p:sp>
      <p:sp>
        <p:nvSpPr>
          <p:cNvPr id="8" name="Rectangle 40"/>
          <p:cNvSpPr>
            <a:spLocks noGrp="1" noChangeArrowheads="1"/>
          </p:cNvSpPr>
          <p:nvPr>
            <p:ph type="ftr" sz="quarter" idx="11"/>
          </p:nvPr>
        </p:nvSpPr>
        <p:spPr>
          <a:ln/>
        </p:spPr>
        <p:txBody>
          <a:bodyPr/>
          <a:lstStyle>
            <a:lvl1pPr>
              <a:defRPr/>
            </a:lvl1pPr>
          </a:lstStyle>
          <a:p>
            <a:pPr>
              <a:defRPr/>
            </a:pPr>
            <a:endParaRPr lang="ru-RU">
              <a:solidFill>
                <a:srgbClr val="FFFFFF"/>
              </a:solidFill>
            </a:endParaRPr>
          </a:p>
        </p:txBody>
      </p:sp>
      <p:sp>
        <p:nvSpPr>
          <p:cNvPr id="9" name="Rectangle 41"/>
          <p:cNvSpPr>
            <a:spLocks noGrp="1" noChangeArrowheads="1"/>
          </p:cNvSpPr>
          <p:nvPr>
            <p:ph type="sldNum" sz="quarter" idx="12"/>
          </p:nvPr>
        </p:nvSpPr>
        <p:spPr>
          <a:ln/>
        </p:spPr>
        <p:txBody>
          <a:bodyPr/>
          <a:lstStyle>
            <a:lvl1pPr>
              <a:defRPr/>
            </a:lvl1pPr>
          </a:lstStyle>
          <a:p>
            <a:pPr>
              <a:defRPr/>
            </a:pPr>
            <a:fld id="{419F579C-ACE4-4F41-8678-D48FD0DFEAEE}" type="slidenum">
              <a:rPr lang="ru-RU">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39816504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Rectangle 39"/>
          <p:cNvSpPr>
            <a:spLocks noGrp="1" noChangeArrowheads="1"/>
          </p:cNvSpPr>
          <p:nvPr>
            <p:ph type="dt" sz="half" idx="10"/>
          </p:nvPr>
        </p:nvSpPr>
        <p:spPr>
          <a:ln/>
        </p:spPr>
        <p:txBody>
          <a:bodyPr/>
          <a:lstStyle>
            <a:lvl1pPr>
              <a:defRPr/>
            </a:lvl1pPr>
          </a:lstStyle>
          <a:p>
            <a:pPr>
              <a:defRPr/>
            </a:pPr>
            <a:endParaRPr lang="ru-RU">
              <a:solidFill>
                <a:srgbClr val="FFFFFF"/>
              </a:solidFill>
            </a:endParaRPr>
          </a:p>
        </p:txBody>
      </p:sp>
      <p:sp>
        <p:nvSpPr>
          <p:cNvPr id="4" name="Rectangle 40"/>
          <p:cNvSpPr>
            <a:spLocks noGrp="1" noChangeArrowheads="1"/>
          </p:cNvSpPr>
          <p:nvPr>
            <p:ph type="ftr" sz="quarter" idx="11"/>
          </p:nvPr>
        </p:nvSpPr>
        <p:spPr>
          <a:ln/>
        </p:spPr>
        <p:txBody>
          <a:bodyPr/>
          <a:lstStyle>
            <a:lvl1pPr>
              <a:defRPr/>
            </a:lvl1pPr>
          </a:lstStyle>
          <a:p>
            <a:pPr>
              <a:defRPr/>
            </a:pPr>
            <a:endParaRPr lang="ru-RU">
              <a:solidFill>
                <a:srgbClr val="FFFFFF"/>
              </a:solidFill>
            </a:endParaRPr>
          </a:p>
        </p:txBody>
      </p:sp>
      <p:sp>
        <p:nvSpPr>
          <p:cNvPr id="5" name="Rectangle 41"/>
          <p:cNvSpPr>
            <a:spLocks noGrp="1" noChangeArrowheads="1"/>
          </p:cNvSpPr>
          <p:nvPr>
            <p:ph type="sldNum" sz="quarter" idx="12"/>
          </p:nvPr>
        </p:nvSpPr>
        <p:spPr>
          <a:ln/>
        </p:spPr>
        <p:txBody>
          <a:bodyPr/>
          <a:lstStyle>
            <a:lvl1pPr>
              <a:defRPr/>
            </a:lvl1pPr>
          </a:lstStyle>
          <a:p>
            <a:pPr>
              <a:defRPr/>
            </a:pPr>
            <a:fld id="{E4E8307A-D3CC-4EF0-AB1A-E22EDC7CC86A}" type="slidenum">
              <a:rPr lang="ru-RU">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13239378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39"/>
          <p:cNvSpPr>
            <a:spLocks noGrp="1" noChangeArrowheads="1"/>
          </p:cNvSpPr>
          <p:nvPr>
            <p:ph type="dt" sz="half" idx="10"/>
          </p:nvPr>
        </p:nvSpPr>
        <p:spPr>
          <a:ln/>
        </p:spPr>
        <p:txBody>
          <a:bodyPr/>
          <a:lstStyle>
            <a:lvl1pPr>
              <a:defRPr/>
            </a:lvl1pPr>
          </a:lstStyle>
          <a:p>
            <a:pPr>
              <a:defRPr/>
            </a:pPr>
            <a:endParaRPr lang="ru-RU">
              <a:solidFill>
                <a:srgbClr val="FFFFFF"/>
              </a:solidFill>
            </a:endParaRPr>
          </a:p>
        </p:txBody>
      </p:sp>
      <p:sp>
        <p:nvSpPr>
          <p:cNvPr id="3" name="Rectangle 40"/>
          <p:cNvSpPr>
            <a:spLocks noGrp="1" noChangeArrowheads="1"/>
          </p:cNvSpPr>
          <p:nvPr>
            <p:ph type="ftr" sz="quarter" idx="11"/>
          </p:nvPr>
        </p:nvSpPr>
        <p:spPr>
          <a:ln/>
        </p:spPr>
        <p:txBody>
          <a:bodyPr/>
          <a:lstStyle>
            <a:lvl1pPr>
              <a:defRPr/>
            </a:lvl1pPr>
          </a:lstStyle>
          <a:p>
            <a:pPr>
              <a:defRPr/>
            </a:pPr>
            <a:endParaRPr lang="ru-RU">
              <a:solidFill>
                <a:srgbClr val="FFFFFF"/>
              </a:solidFill>
            </a:endParaRPr>
          </a:p>
        </p:txBody>
      </p:sp>
      <p:sp>
        <p:nvSpPr>
          <p:cNvPr id="4" name="Rectangle 41"/>
          <p:cNvSpPr>
            <a:spLocks noGrp="1" noChangeArrowheads="1"/>
          </p:cNvSpPr>
          <p:nvPr>
            <p:ph type="sldNum" sz="quarter" idx="12"/>
          </p:nvPr>
        </p:nvSpPr>
        <p:spPr>
          <a:ln/>
        </p:spPr>
        <p:txBody>
          <a:bodyPr/>
          <a:lstStyle>
            <a:lvl1pPr>
              <a:defRPr/>
            </a:lvl1pPr>
          </a:lstStyle>
          <a:p>
            <a:pPr>
              <a:defRPr/>
            </a:pPr>
            <a:fld id="{1E6D0945-1361-4E78-829D-9D627AA92F95}" type="slidenum">
              <a:rPr lang="ru-RU">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601194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39"/>
          <p:cNvSpPr>
            <a:spLocks noGrp="1" noChangeArrowheads="1"/>
          </p:cNvSpPr>
          <p:nvPr>
            <p:ph type="dt" sz="half" idx="10"/>
          </p:nvPr>
        </p:nvSpPr>
        <p:spPr>
          <a:ln/>
        </p:spPr>
        <p:txBody>
          <a:bodyPr/>
          <a:lstStyle>
            <a:lvl1pPr>
              <a:defRPr/>
            </a:lvl1pPr>
          </a:lstStyle>
          <a:p>
            <a:pPr>
              <a:defRPr/>
            </a:pPr>
            <a:endParaRPr lang="ru-RU">
              <a:solidFill>
                <a:srgbClr val="FFFFFF"/>
              </a:solidFill>
            </a:endParaRPr>
          </a:p>
        </p:txBody>
      </p:sp>
      <p:sp>
        <p:nvSpPr>
          <p:cNvPr id="6" name="Rectangle 40"/>
          <p:cNvSpPr>
            <a:spLocks noGrp="1" noChangeArrowheads="1"/>
          </p:cNvSpPr>
          <p:nvPr>
            <p:ph type="ftr" sz="quarter" idx="11"/>
          </p:nvPr>
        </p:nvSpPr>
        <p:spPr>
          <a:ln/>
        </p:spPr>
        <p:txBody>
          <a:bodyPr/>
          <a:lstStyle>
            <a:lvl1pPr>
              <a:defRPr/>
            </a:lvl1pPr>
          </a:lstStyle>
          <a:p>
            <a:pPr>
              <a:defRPr/>
            </a:pPr>
            <a:endParaRPr lang="ru-RU">
              <a:solidFill>
                <a:srgbClr val="FFFFFF"/>
              </a:solidFill>
            </a:endParaRPr>
          </a:p>
        </p:txBody>
      </p:sp>
      <p:sp>
        <p:nvSpPr>
          <p:cNvPr id="7" name="Rectangle 41"/>
          <p:cNvSpPr>
            <a:spLocks noGrp="1" noChangeArrowheads="1"/>
          </p:cNvSpPr>
          <p:nvPr>
            <p:ph type="sldNum" sz="quarter" idx="12"/>
          </p:nvPr>
        </p:nvSpPr>
        <p:spPr>
          <a:ln/>
        </p:spPr>
        <p:txBody>
          <a:bodyPr/>
          <a:lstStyle>
            <a:lvl1pPr>
              <a:defRPr/>
            </a:lvl1pPr>
          </a:lstStyle>
          <a:p>
            <a:pPr>
              <a:defRPr/>
            </a:pPr>
            <a:fld id="{5BD2A906-15B5-4356-A563-81E33395AB1E}" type="slidenum">
              <a:rPr lang="ru-RU">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23456875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39"/>
          <p:cNvSpPr>
            <a:spLocks noGrp="1" noChangeArrowheads="1"/>
          </p:cNvSpPr>
          <p:nvPr>
            <p:ph type="dt" sz="half" idx="10"/>
          </p:nvPr>
        </p:nvSpPr>
        <p:spPr>
          <a:ln/>
        </p:spPr>
        <p:txBody>
          <a:bodyPr/>
          <a:lstStyle>
            <a:lvl1pPr>
              <a:defRPr/>
            </a:lvl1pPr>
          </a:lstStyle>
          <a:p>
            <a:pPr>
              <a:defRPr/>
            </a:pPr>
            <a:endParaRPr lang="ru-RU">
              <a:solidFill>
                <a:srgbClr val="FFFFFF"/>
              </a:solidFill>
            </a:endParaRPr>
          </a:p>
        </p:txBody>
      </p:sp>
      <p:sp>
        <p:nvSpPr>
          <p:cNvPr id="6" name="Rectangle 40"/>
          <p:cNvSpPr>
            <a:spLocks noGrp="1" noChangeArrowheads="1"/>
          </p:cNvSpPr>
          <p:nvPr>
            <p:ph type="ftr" sz="quarter" idx="11"/>
          </p:nvPr>
        </p:nvSpPr>
        <p:spPr>
          <a:ln/>
        </p:spPr>
        <p:txBody>
          <a:bodyPr/>
          <a:lstStyle>
            <a:lvl1pPr>
              <a:defRPr/>
            </a:lvl1pPr>
          </a:lstStyle>
          <a:p>
            <a:pPr>
              <a:defRPr/>
            </a:pPr>
            <a:endParaRPr lang="ru-RU">
              <a:solidFill>
                <a:srgbClr val="FFFFFF"/>
              </a:solidFill>
            </a:endParaRPr>
          </a:p>
        </p:txBody>
      </p:sp>
      <p:sp>
        <p:nvSpPr>
          <p:cNvPr id="7" name="Rectangle 41"/>
          <p:cNvSpPr>
            <a:spLocks noGrp="1" noChangeArrowheads="1"/>
          </p:cNvSpPr>
          <p:nvPr>
            <p:ph type="sldNum" sz="quarter" idx="12"/>
          </p:nvPr>
        </p:nvSpPr>
        <p:spPr>
          <a:ln/>
        </p:spPr>
        <p:txBody>
          <a:bodyPr/>
          <a:lstStyle>
            <a:lvl1pPr>
              <a:defRPr/>
            </a:lvl1pPr>
          </a:lstStyle>
          <a:p>
            <a:pPr>
              <a:defRPr/>
            </a:pPr>
            <a:fld id="{C300CFCA-7AC3-4743-8CF0-B2F343A29275}" type="slidenum">
              <a:rPr lang="ru-RU">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21076107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3800475" y="1789113"/>
            <a:ext cx="5340350" cy="5056187"/>
            <a:chOff x="2394" y="1127"/>
            <a:chExt cx="3364" cy="3185"/>
          </a:xfrm>
        </p:grpSpPr>
        <p:sp>
          <p:nvSpPr>
            <p:cNvPr id="63491" name="Rectangle 3"/>
            <p:cNvSpPr>
              <a:spLocks noChangeArrowheads="1"/>
            </p:cNvSpPr>
            <p:nvPr userDrawn="1"/>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ru-RU">
                <a:solidFill>
                  <a:srgbClr val="FFFFFF"/>
                </a:solidFill>
                <a:effectLst>
                  <a:outerShdw blurRad="38100" dist="38100" dir="2700000" algn="tl">
                    <a:srgbClr val="000000">
                      <a:alpha val="43137"/>
                    </a:srgbClr>
                  </a:outerShdw>
                </a:effectLst>
              </a:endParaRPr>
            </a:p>
          </p:txBody>
        </p:sp>
        <p:sp>
          <p:nvSpPr>
            <p:cNvPr id="63492" name="Oval 4"/>
            <p:cNvSpPr>
              <a:spLocks noChangeArrowheads="1"/>
            </p:cNvSpPr>
            <p:nvPr userDrawn="1"/>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ru-RU">
                <a:solidFill>
                  <a:srgbClr val="FFFFFF"/>
                </a:solidFill>
                <a:effectLst>
                  <a:outerShdw blurRad="38100" dist="38100" dir="2700000" algn="tl">
                    <a:srgbClr val="000000">
                      <a:alpha val="43137"/>
                    </a:srgbClr>
                  </a:outerShdw>
                </a:effectLst>
              </a:endParaRPr>
            </a:p>
          </p:txBody>
        </p:sp>
        <p:sp>
          <p:nvSpPr>
            <p:cNvPr id="63493" name="Rectangle 5"/>
            <p:cNvSpPr>
              <a:spLocks noChangeArrowheads="1"/>
            </p:cNvSpPr>
            <p:nvPr userDrawn="1"/>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ru-RU">
                <a:solidFill>
                  <a:srgbClr val="FFFFFF"/>
                </a:solidFill>
                <a:effectLst>
                  <a:outerShdw blurRad="38100" dist="38100" dir="2700000" algn="tl">
                    <a:srgbClr val="000000">
                      <a:alpha val="43137"/>
                    </a:srgbClr>
                  </a:outerShdw>
                </a:effectLst>
              </a:endParaRPr>
            </a:p>
          </p:txBody>
        </p:sp>
        <p:sp>
          <p:nvSpPr>
            <p:cNvPr id="63494" name="Freeform 6"/>
            <p:cNvSpPr>
              <a:spLocks noEditPoints="1"/>
            </p:cNvSpPr>
            <p:nvPr userDrawn="1"/>
          </p:nvSpPr>
          <p:spPr bwMode="ltGray">
            <a:xfrm>
              <a:off x="4871" y="3508"/>
              <a:ext cx="66" cy="96"/>
            </a:xfrm>
            <a:custGeom>
              <a:avLst/>
              <a:gdLst>
                <a:gd name="T0" fmla="*/ 18 w 66"/>
                <a:gd name="T1" fmla="*/ 96 h 96"/>
                <a:gd name="T2" fmla="*/ 42 w 66"/>
                <a:gd name="T3" fmla="*/ 78 h 96"/>
                <a:gd name="T4" fmla="*/ 60 w 66"/>
                <a:gd name="T5" fmla="*/ 60 h 96"/>
                <a:gd name="T6" fmla="*/ 66 w 66"/>
                <a:gd name="T7" fmla="*/ 36 h 96"/>
                <a:gd name="T8" fmla="*/ 60 w 66"/>
                <a:gd name="T9" fmla="*/ 12 h 96"/>
                <a:gd name="T10" fmla="*/ 36 w 66"/>
                <a:gd name="T11" fmla="*/ 0 h 96"/>
                <a:gd name="T12" fmla="*/ 24 w 66"/>
                <a:gd name="T13" fmla="*/ 6 h 96"/>
                <a:gd name="T14" fmla="*/ 12 w 66"/>
                <a:gd name="T15" fmla="*/ 12 h 96"/>
                <a:gd name="T16" fmla="*/ 0 w 66"/>
                <a:gd name="T17" fmla="*/ 36 h 96"/>
                <a:gd name="T18" fmla="*/ 0 w 66"/>
                <a:gd name="T19" fmla="*/ 60 h 96"/>
                <a:gd name="T20" fmla="*/ 12 w 66"/>
                <a:gd name="T21" fmla="*/ 84 h 96"/>
                <a:gd name="T22" fmla="*/ 18 w 66"/>
                <a:gd name="T23" fmla="*/ 96 h 96"/>
                <a:gd name="T24" fmla="*/ 18 w 66"/>
                <a:gd name="T25" fmla="*/ 96 h 96"/>
                <a:gd name="T26" fmla="*/ 42 w 66"/>
                <a:gd name="T27" fmla="*/ 18 h 96"/>
                <a:gd name="T28" fmla="*/ 54 w 66"/>
                <a:gd name="T29" fmla="*/ 24 h 96"/>
                <a:gd name="T30" fmla="*/ 60 w 66"/>
                <a:gd name="T31" fmla="*/ 36 h 96"/>
                <a:gd name="T32" fmla="*/ 60 w 66"/>
                <a:gd name="T33" fmla="*/ 48 h 96"/>
                <a:gd name="T34" fmla="*/ 54 w 66"/>
                <a:gd name="T35" fmla="*/ 54 h 96"/>
                <a:gd name="T36" fmla="*/ 36 w 66"/>
                <a:gd name="T37" fmla="*/ 72 h 96"/>
                <a:gd name="T38" fmla="*/ 24 w 66"/>
                <a:gd name="T39" fmla="*/ 78 h 96"/>
                <a:gd name="T40" fmla="*/ 24 w 66"/>
                <a:gd name="T41" fmla="*/ 78 h 96"/>
                <a:gd name="T42" fmla="*/ 12 w 66"/>
                <a:gd name="T43" fmla="*/ 48 h 96"/>
                <a:gd name="T44" fmla="*/ 18 w 66"/>
                <a:gd name="T45" fmla="*/ 24 h 96"/>
                <a:gd name="T46" fmla="*/ 30 w 66"/>
                <a:gd name="T47" fmla="*/ 18 h 96"/>
                <a:gd name="T48" fmla="*/ 42 w 66"/>
                <a:gd name="T49" fmla="*/ 18 h 96"/>
                <a:gd name="T50" fmla="*/ 42 w 66"/>
                <a:gd name="T51"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ru-RU">
                <a:solidFill>
                  <a:srgbClr val="FFFFFF"/>
                </a:solidFill>
                <a:effectLst>
                  <a:outerShdw blurRad="38100" dist="38100" dir="2700000" algn="tl">
                    <a:srgbClr val="000000">
                      <a:alpha val="43137"/>
                    </a:srgbClr>
                  </a:outerShdw>
                </a:effectLst>
              </a:endParaRPr>
            </a:p>
          </p:txBody>
        </p:sp>
        <p:sp>
          <p:nvSpPr>
            <p:cNvPr id="63495" name="Rectangle 7"/>
            <p:cNvSpPr>
              <a:spLocks noChangeArrowheads="1"/>
            </p:cNvSpPr>
            <p:nvPr userDrawn="1"/>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ru-RU">
                <a:solidFill>
                  <a:srgbClr val="FFFFFF"/>
                </a:solidFill>
                <a:effectLst>
                  <a:outerShdw blurRad="38100" dist="38100" dir="2700000" algn="tl">
                    <a:srgbClr val="000000">
                      <a:alpha val="43137"/>
                    </a:srgbClr>
                  </a:outerShdw>
                </a:effectLst>
              </a:endParaRPr>
            </a:p>
          </p:txBody>
        </p:sp>
        <p:sp>
          <p:nvSpPr>
            <p:cNvPr id="63496" name="Rectangle 8"/>
            <p:cNvSpPr>
              <a:spLocks noChangeArrowheads="1"/>
            </p:cNvSpPr>
            <p:nvPr userDrawn="1"/>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ru-RU">
                <a:solidFill>
                  <a:srgbClr val="FFFFFF"/>
                </a:solidFill>
                <a:effectLst>
                  <a:outerShdw blurRad="38100" dist="38100" dir="2700000" algn="tl">
                    <a:srgbClr val="000000">
                      <a:alpha val="43137"/>
                    </a:srgbClr>
                  </a:outerShdw>
                </a:effectLst>
              </a:endParaRPr>
            </a:p>
          </p:txBody>
        </p:sp>
        <p:sp>
          <p:nvSpPr>
            <p:cNvPr id="63497" name="Rectangle 9"/>
            <p:cNvSpPr>
              <a:spLocks noChangeArrowheads="1"/>
            </p:cNvSpPr>
            <p:nvPr userDrawn="1"/>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ru-RU">
                <a:solidFill>
                  <a:srgbClr val="FFFFFF"/>
                </a:solidFill>
                <a:effectLst>
                  <a:outerShdw blurRad="38100" dist="38100" dir="2700000" algn="tl">
                    <a:srgbClr val="000000">
                      <a:alpha val="43137"/>
                    </a:srgbClr>
                  </a:outerShdw>
                </a:effectLst>
              </a:endParaRPr>
            </a:p>
          </p:txBody>
        </p:sp>
        <p:sp>
          <p:nvSpPr>
            <p:cNvPr id="63498" name="Rectangle 10"/>
            <p:cNvSpPr>
              <a:spLocks noChangeArrowheads="1"/>
            </p:cNvSpPr>
            <p:nvPr userDrawn="1"/>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ru-RU">
                <a:solidFill>
                  <a:srgbClr val="FFFFFF"/>
                </a:solidFill>
                <a:effectLst>
                  <a:outerShdw blurRad="38100" dist="38100" dir="2700000" algn="tl">
                    <a:srgbClr val="000000">
                      <a:alpha val="43137"/>
                    </a:srgbClr>
                  </a:outerShdw>
                </a:effectLst>
              </a:endParaRPr>
            </a:p>
          </p:txBody>
        </p:sp>
        <p:sp>
          <p:nvSpPr>
            <p:cNvPr id="63499" name="Rectangle 11"/>
            <p:cNvSpPr>
              <a:spLocks noChangeArrowheads="1"/>
            </p:cNvSpPr>
            <p:nvPr userDrawn="1"/>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ru-RU">
                <a:solidFill>
                  <a:srgbClr val="FFFFFF"/>
                </a:solidFill>
                <a:effectLst>
                  <a:outerShdw blurRad="38100" dist="38100" dir="2700000" algn="tl">
                    <a:srgbClr val="000000">
                      <a:alpha val="43137"/>
                    </a:srgbClr>
                  </a:outerShdw>
                </a:effectLst>
              </a:endParaRPr>
            </a:p>
          </p:txBody>
        </p:sp>
        <p:sp>
          <p:nvSpPr>
            <p:cNvPr id="63500" name="Freeform 12"/>
            <p:cNvSpPr>
              <a:spLocks/>
            </p:cNvSpPr>
            <p:nvPr userDrawn="1"/>
          </p:nvSpPr>
          <p:spPr bwMode="ltGray">
            <a:xfrm>
              <a:off x="4007" y="3021"/>
              <a:ext cx="623" cy="156"/>
            </a:xfrm>
            <a:custGeom>
              <a:avLst/>
              <a:gdLst>
                <a:gd name="T0" fmla="*/ 6 w 623"/>
                <a:gd name="T1" fmla="*/ 18 h 156"/>
                <a:gd name="T2" fmla="*/ 162 w 623"/>
                <a:gd name="T3" fmla="*/ 36 h 156"/>
                <a:gd name="T4" fmla="*/ 251 w 623"/>
                <a:gd name="T5" fmla="*/ 36 h 156"/>
                <a:gd name="T6" fmla="*/ 354 w 623"/>
                <a:gd name="T7" fmla="*/ 30 h 156"/>
                <a:gd name="T8" fmla="*/ 473 w 623"/>
                <a:gd name="T9" fmla="*/ 18 h 156"/>
                <a:gd name="T10" fmla="*/ 611 w 623"/>
                <a:gd name="T11" fmla="*/ 0 h 156"/>
                <a:gd name="T12" fmla="*/ 623 w 623"/>
                <a:gd name="T13" fmla="*/ 114 h 156"/>
                <a:gd name="T14" fmla="*/ 497 w 623"/>
                <a:gd name="T15" fmla="*/ 138 h 156"/>
                <a:gd name="T16" fmla="*/ 414 w 623"/>
                <a:gd name="T17" fmla="*/ 150 h 156"/>
                <a:gd name="T18" fmla="*/ 318 w 623"/>
                <a:gd name="T19" fmla="*/ 156 h 156"/>
                <a:gd name="T20" fmla="*/ 215 w 623"/>
                <a:gd name="T21" fmla="*/ 156 h 156"/>
                <a:gd name="T22" fmla="*/ 108 w 623"/>
                <a:gd name="T23" fmla="*/ 150 h 156"/>
                <a:gd name="T24" fmla="*/ 0 w 623"/>
                <a:gd name="T25" fmla="*/ 132 h 156"/>
                <a:gd name="T26" fmla="*/ 6 w 623"/>
                <a:gd name="T27" fmla="*/ 18 h 156"/>
                <a:gd name="T28" fmla="*/ 6 w 623"/>
                <a:gd name="T29" fmla="*/ 1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ru-RU">
                <a:solidFill>
                  <a:srgbClr val="FFFFFF"/>
                </a:solidFill>
                <a:effectLst>
                  <a:outerShdw blurRad="38100" dist="38100" dir="2700000" algn="tl">
                    <a:srgbClr val="000000">
                      <a:alpha val="43137"/>
                    </a:srgbClr>
                  </a:outerShdw>
                </a:effectLst>
              </a:endParaRPr>
            </a:p>
          </p:txBody>
        </p:sp>
        <p:sp>
          <p:nvSpPr>
            <p:cNvPr id="63501" name="Freeform 13"/>
            <p:cNvSpPr>
              <a:spLocks/>
            </p:cNvSpPr>
            <p:nvPr userDrawn="1"/>
          </p:nvSpPr>
          <p:spPr bwMode="ltGray">
            <a:xfrm>
              <a:off x="4762" y="3591"/>
              <a:ext cx="996" cy="126"/>
            </a:xfrm>
            <a:custGeom>
              <a:avLst/>
              <a:gdLst>
                <a:gd name="T0" fmla="*/ 754 w 993"/>
                <a:gd name="T1" fmla="*/ 6 h 126"/>
                <a:gd name="T2" fmla="*/ 652 w 993"/>
                <a:gd name="T3" fmla="*/ 6 h 126"/>
                <a:gd name="T4" fmla="*/ 563 w 993"/>
                <a:gd name="T5" fmla="*/ 6 h 126"/>
                <a:gd name="T6" fmla="*/ 479 w 993"/>
                <a:gd name="T7" fmla="*/ 6 h 126"/>
                <a:gd name="T8" fmla="*/ 401 w 993"/>
                <a:gd name="T9" fmla="*/ 6 h 126"/>
                <a:gd name="T10" fmla="*/ 335 w 993"/>
                <a:gd name="T11" fmla="*/ 0 h 126"/>
                <a:gd name="T12" fmla="*/ 276 w 993"/>
                <a:gd name="T13" fmla="*/ 0 h 126"/>
                <a:gd name="T14" fmla="*/ 222 w 993"/>
                <a:gd name="T15" fmla="*/ 0 h 126"/>
                <a:gd name="T16" fmla="*/ 180 w 993"/>
                <a:gd name="T17" fmla="*/ 6 h 126"/>
                <a:gd name="T18" fmla="*/ 138 w 993"/>
                <a:gd name="T19" fmla="*/ 6 h 126"/>
                <a:gd name="T20" fmla="*/ 108 w 993"/>
                <a:gd name="T21" fmla="*/ 6 h 126"/>
                <a:gd name="T22" fmla="*/ 54 w 993"/>
                <a:gd name="T23" fmla="*/ 6 h 126"/>
                <a:gd name="T24" fmla="*/ 24 w 993"/>
                <a:gd name="T25" fmla="*/ 12 h 126"/>
                <a:gd name="T26" fmla="*/ 6 w 993"/>
                <a:gd name="T27" fmla="*/ 18 h 126"/>
                <a:gd name="T28" fmla="*/ 0 w 993"/>
                <a:gd name="T29" fmla="*/ 24 h 126"/>
                <a:gd name="T30" fmla="*/ 12 w 993"/>
                <a:gd name="T31" fmla="*/ 42 h 126"/>
                <a:gd name="T32" fmla="*/ 18 w 993"/>
                <a:gd name="T33" fmla="*/ 48 h 126"/>
                <a:gd name="T34" fmla="*/ 30 w 993"/>
                <a:gd name="T35" fmla="*/ 54 h 126"/>
                <a:gd name="T36" fmla="*/ 60 w 993"/>
                <a:gd name="T37" fmla="*/ 60 h 126"/>
                <a:gd name="T38" fmla="*/ 90 w 993"/>
                <a:gd name="T39" fmla="*/ 72 h 126"/>
                <a:gd name="T40" fmla="*/ 144 w 993"/>
                <a:gd name="T41" fmla="*/ 84 h 126"/>
                <a:gd name="T42" fmla="*/ 210 w 993"/>
                <a:gd name="T43" fmla="*/ 90 h 126"/>
                <a:gd name="T44" fmla="*/ 293 w 993"/>
                <a:gd name="T45" fmla="*/ 102 h 126"/>
                <a:gd name="T46" fmla="*/ 389 w 993"/>
                <a:gd name="T47" fmla="*/ 108 h 126"/>
                <a:gd name="T48" fmla="*/ 503 w 993"/>
                <a:gd name="T49" fmla="*/ 120 h 126"/>
                <a:gd name="T50" fmla="*/ 622 w 993"/>
                <a:gd name="T51" fmla="*/ 120 h 126"/>
                <a:gd name="T52" fmla="*/ 754 w 993"/>
                <a:gd name="T53" fmla="*/ 126 h 126"/>
                <a:gd name="T54" fmla="*/ 873 w 993"/>
                <a:gd name="T55" fmla="*/ 126 h 126"/>
                <a:gd name="T56" fmla="*/ 993 w 993"/>
                <a:gd name="T57" fmla="*/ 126 h 126"/>
                <a:gd name="T58" fmla="*/ 993 w 993"/>
                <a:gd name="T59" fmla="*/ 12 h 126"/>
                <a:gd name="T60" fmla="*/ 879 w 993"/>
                <a:gd name="T61" fmla="*/ 12 h 126"/>
                <a:gd name="T62" fmla="*/ 754 w 993"/>
                <a:gd name="T63" fmla="*/ 6 h 126"/>
                <a:gd name="T64" fmla="*/ 754 w 993"/>
                <a:gd name="T65" fmla="*/ 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ru-RU">
                <a:solidFill>
                  <a:srgbClr val="FFFFFF"/>
                </a:solidFill>
                <a:effectLst>
                  <a:outerShdw blurRad="38100" dist="38100" dir="2700000" algn="tl">
                    <a:srgbClr val="000000">
                      <a:alpha val="43137"/>
                    </a:srgbClr>
                  </a:outerShdw>
                </a:effectLst>
              </a:endParaRPr>
            </a:p>
          </p:txBody>
        </p:sp>
        <p:sp>
          <p:nvSpPr>
            <p:cNvPr id="63502" name="Freeform 14"/>
            <p:cNvSpPr>
              <a:spLocks/>
            </p:cNvSpPr>
            <p:nvPr userDrawn="1"/>
          </p:nvSpPr>
          <p:spPr bwMode="ltGray">
            <a:xfrm>
              <a:off x="4786" y="3645"/>
              <a:ext cx="972" cy="245"/>
            </a:xfrm>
            <a:custGeom>
              <a:avLst/>
              <a:gdLst>
                <a:gd name="T0" fmla="*/ 0 w 969"/>
                <a:gd name="T1" fmla="*/ 0 h 245"/>
                <a:gd name="T2" fmla="*/ 24 w 969"/>
                <a:gd name="T3" fmla="*/ 54 h 245"/>
                <a:gd name="T4" fmla="*/ 66 w 969"/>
                <a:gd name="T5" fmla="*/ 96 h 245"/>
                <a:gd name="T6" fmla="*/ 120 w 969"/>
                <a:gd name="T7" fmla="*/ 137 h 245"/>
                <a:gd name="T8" fmla="*/ 198 w 969"/>
                <a:gd name="T9" fmla="*/ 173 h 245"/>
                <a:gd name="T10" fmla="*/ 293 w 969"/>
                <a:gd name="T11" fmla="*/ 203 h 245"/>
                <a:gd name="T12" fmla="*/ 353 w 969"/>
                <a:gd name="T13" fmla="*/ 215 h 245"/>
                <a:gd name="T14" fmla="*/ 413 w 969"/>
                <a:gd name="T15" fmla="*/ 227 h 245"/>
                <a:gd name="T16" fmla="*/ 479 w 969"/>
                <a:gd name="T17" fmla="*/ 233 h 245"/>
                <a:gd name="T18" fmla="*/ 556 w 969"/>
                <a:gd name="T19" fmla="*/ 239 h 245"/>
                <a:gd name="T20" fmla="*/ 634 w 969"/>
                <a:gd name="T21" fmla="*/ 245 h 245"/>
                <a:gd name="T22" fmla="*/ 724 w 969"/>
                <a:gd name="T23" fmla="*/ 245 h 245"/>
                <a:gd name="T24" fmla="*/ 855 w 969"/>
                <a:gd name="T25" fmla="*/ 245 h 245"/>
                <a:gd name="T26" fmla="*/ 969 w 969"/>
                <a:gd name="T27" fmla="*/ 239 h 245"/>
                <a:gd name="T28" fmla="*/ 969 w 969"/>
                <a:gd name="T29" fmla="*/ 60 h 245"/>
                <a:gd name="T30" fmla="*/ 700 w 969"/>
                <a:gd name="T31" fmla="*/ 60 h 245"/>
                <a:gd name="T32" fmla="*/ 503 w 969"/>
                <a:gd name="T33" fmla="*/ 54 h 245"/>
                <a:gd name="T34" fmla="*/ 317 w 969"/>
                <a:gd name="T35" fmla="*/ 42 h 245"/>
                <a:gd name="T36" fmla="*/ 150 w 969"/>
                <a:gd name="T37" fmla="*/ 24 h 245"/>
                <a:gd name="T38" fmla="*/ 72 w 969"/>
                <a:gd name="T39" fmla="*/ 12 h 245"/>
                <a:gd name="T40" fmla="*/ 0 w 969"/>
                <a:gd name="T41" fmla="*/ 0 h 245"/>
                <a:gd name="T42" fmla="*/ 0 w 969"/>
                <a:gd name="T43"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ru-RU">
                <a:solidFill>
                  <a:srgbClr val="FFFFFF"/>
                </a:solidFill>
                <a:effectLst>
                  <a:outerShdw blurRad="38100" dist="38100" dir="2700000" algn="tl">
                    <a:srgbClr val="000000">
                      <a:alpha val="43137"/>
                    </a:srgbClr>
                  </a:outerShdw>
                </a:effectLst>
              </a:endParaRPr>
            </a:p>
          </p:txBody>
        </p:sp>
        <p:sp>
          <p:nvSpPr>
            <p:cNvPr id="63503" name="Freeform 15"/>
            <p:cNvSpPr>
              <a:spLocks/>
            </p:cNvSpPr>
            <p:nvPr userDrawn="1"/>
          </p:nvSpPr>
          <p:spPr bwMode="ltGray">
            <a:xfrm>
              <a:off x="4804" y="3591"/>
              <a:ext cx="954" cy="90"/>
            </a:xfrm>
            <a:custGeom>
              <a:avLst/>
              <a:gdLst>
                <a:gd name="T0" fmla="*/ 700 w 951"/>
                <a:gd name="T1" fmla="*/ 0 h 90"/>
                <a:gd name="T2" fmla="*/ 598 w 951"/>
                <a:gd name="T3" fmla="*/ 0 h 90"/>
                <a:gd name="T4" fmla="*/ 515 w 951"/>
                <a:gd name="T5" fmla="*/ 0 h 90"/>
                <a:gd name="T6" fmla="*/ 431 w 951"/>
                <a:gd name="T7" fmla="*/ 0 h 90"/>
                <a:gd name="T8" fmla="*/ 365 w 951"/>
                <a:gd name="T9" fmla="*/ 0 h 90"/>
                <a:gd name="T10" fmla="*/ 299 w 951"/>
                <a:gd name="T11" fmla="*/ 0 h 90"/>
                <a:gd name="T12" fmla="*/ 245 w 951"/>
                <a:gd name="T13" fmla="*/ 0 h 90"/>
                <a:gd name="T14" fmla="*/ 198 w 951"/>
                <a:gd name="T15" fmla="*/ 0 h 90"/>
                <a:gd name="T16" fmla="*/ 162 w 951"/>
                <a:gd name="T17" fmla="*/ 0 h 90"/>
                <a:gd name="T18" fmla="*/ 126 w 951"/>
                <a:gd name="T19" fmla="*/ 6 h 90"/>
                <a:gd name="T20" fmla="*/ 96 w 951"/>
                <a:gd name="T21" fmla="*/ 6 h 90"/>
                <a:gd name="T22" fmla="*/ 54 w 951"/>
                <a:gd name="T23" fmla="*/ 12 h 90"/>
                <a:gd name="T24" fmla="*/ 30 w 951"/>
                <a:gd name="T25" fmla="*/ 12 h 90"/>
                <a:gd name="T26" fmla="*/ 12 w 951"/>
                <a:gd name="T27" fmla="*/ 18 h 90"/>
                <a:gd name="T28" fmla="*/ 6 w 951"/>
                <a:gd name="T29" fmla="*/ 18 h 90"/>
                <a:gd name="T30" fmla="*/ 0 w 951"/>
                <a:gd name="T31" fmla="*/ 24 h 90"/>
                <a:gd name="T32" fmla="*/ 6 w 951"/>
                <a:gd name="T33" fmla="*/ 30 h 90"/>
                <a:gd name="T34" fmla="*/ 24 w 951"/>
                <a:gd name="T35" fmla="*/ 36 h 90"/>
                <a:gd name="T36" fmla="*/ 54 w 951"/>
                <a:gd name="T37" fmla="*/ 42 h 90"/>
                <a:gd name="T38" fmla="*/ 102 w 951"/>
                <a:gd name="T39" fmla="*/ 54 h 90"/>
                <a:gd name="T40" fmla="*/ 168 w 951"/>
                <a:gd name="T41" fmla="*/ 60 h 90"/>
                <a:gd name="T42" fmla="*/ 251 w 951"/>
                <a:gd name="T43" fmla="*/ 66 h 90"/>
                <a:gd name="T44" fmla="*/ 341 w 951"/>
                <a:gd name="T45" fmla="*/ 78 h 90"/>
                <a:gd name="T46" fmla="*/ 449 w 951"/>
                <a:gd name="T47" fmla="*/ 84 h 90"/>
                <a:gd name="T48" fmla="*/ 568 w 951"/>
                <a:gd name="T49" fmla="*/ 84 h 90"/>
                <a:gd name="T50" fmla="*/ 694 w 951"/>
                <a:gd name="T51" fmla="*/ 90 h 90"/>
                <a:gd name="T52" fmla="*/ 825 w 951"/>
                <a:gd name="T53" fmla="*/ 90 h 90"/>
                <a:gd name="T54" fmla="*/ 951 w 951"/>
                <a:gd name="T55" fmla="*/ 90 h 90"/>
                <a:gd name="T56" fmla="*/ 951 w 951"/>
                <a:gd name="T57" fmla="*/ 6 h 90"/>
                <a:gd name="T58" fmla="*/ 831 w 951"/>
                <a:gd name="T59" fmla="*/ 6 h 90"/>
                <a:gd name="T60" fmla="*/ 772 w 951"/>
                <a:gd name="T61" fmla="*/ 6 h 90"/>
                <a:gd name="T62" fmla="*/ 700 w 951"/>
                <a:gd name="T63" fmla="*/ 0 h 90"/>
                <a:gd name="T64" fmla="*/ 700 w 951"/>
                <a:gd name="T6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ru-RU">
                <a:solidFill>
                  <a:srgbClr val="FFFFFF"/>
                </a:solidFill>
                <a:effectLst>
                  <a:outerShdw blurRad="38100" dist="38100" dir="2700000" algn="tl">
                    <a:srgbClr val="000000">
                      <a:alpha val="43137"/>
                    </a:srgbClr>
                  </a:outerShdw>
                </a:effectLst>
              </a:endParaRPr>
            </a:p>
          </p:txBody>
        </p:sp>
        <p:sp>
          <p:nvSpPr>
            <p:cNvPr id="63504" name="Freeform 16"/>
            <p:cNvSpPr>
              <a:spLocks/>
            </p:cNvSpPr>
            <p:nvPr userDrawn="1"/>
          </p:nvSpPr>
          <p:spPr bwMode="ltGray">
            <a:xfrm>
              <a:off x="3059" y="1541"/>
              <a:ext cx="102" cy="155"/>
            </a:xfrm>
            <a:custGeom>
              <a:avLst/>
              <a:gdLst>
                <a:gd name="T0" fmla="*/ 102 w 102"/>
                <a:gd name="T1" fmla="*/ 0 h 155"/>
                <a:gd name="T2" fmla="*/ 0 w 102"/>
                <a:gd name="T3" fmla="*/ 12 h 155"/>
                <a:gd name="T4" fmla="*/ 30 w 102"/>
                <a:gd name="T5" fmla="*/ 72 h 155"/>
                <a:gd name="T6" fmla="*/ 30 w 102"/>
                <a:gd name="T7" fmla="*/ 155 h 155"/>
                <a:gd name="T8" fmla="*/ 72 w 102"/>
                <a:gd name="T9" fmla="*/ 155 h 155"/>
                <a:gd name="T10" fmla="*/ 72 w 102"/>
                <a:gd name="T11" fmla="*/ 66 h 155"/>
                <a:gd name="T12" fmla="*/ 102 w 102"/>
                <a:gd name="T13" fmla="*/ 0 h 155"/>
                <a:gd name="T14" fmla="*/ 102 w 102"/>
                <a:gd name="T15" fmla="*/ 0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ru-RU">
                <a:solidFill>
                  <a:srgbClr val="FFFFFF"/>
                </a:solidFill>
                <a:effectLst>
                  <a:outerShdw blurRad="38100" dist="38100" dir="2700000" algn="tl">
                    <a:srgbClr val="000000">
                      <a:alpha val="43137"/>
                    </a:srgbClr>
                  </a:outerShdw>
                </a:effectLst>
              </a:endParaRPr>
            </a:p>
          </p:txBody>
        </p:sp>
        <p:sp>
          <p:nvSpPr>
            <p:cNvPr id="63505" name="Freeform 17"/>
            <p:cNvSpPr>
              <a:spLocks noEditPoints="1"/>
            </p:cNvSpPr>
            <p:nvPr userDrawn="1"/>
          </p:nvSpPr>
          <p:spPr bwMode="ltGray">
            <a:xfrm>
              <a:off x="3059" y="1690"/>
              <a:ext cx="90" cy="96"/>
            </a:xfrm>
            <a:custGeom>
              <a:avLst/>
              <a:gdLst>
                <a:gd name="T0" fmla="*/ 48 w 90"/>
                <a:gd name="T1" fmla="*/ 96 h 96"/>
                <a:gd name="T2" fmla="*/ 72 w 90"/>
                <a:gd name="T3" fmla="*/ 72 h 96"/>
                <a:gd name="T4" fmla="*/ 84 w 90"/>
                <a:gd name="T5" fmla="*/ 48 h 96"/>
                <a:gd name="T6" fmla="*/ 90 w 90"/>
                <a:gd name="T7" fmla="*/ 36 h 96"/>
                <a:gd name="T8" fmla="*/ 84 w 90"/>
                <a:gd name="T9" fmla="*/ 24 h 96"/>
                <a:gd name="T10" fmla="*/ 66 w 90"/>
                <a:gd name="T11" fmla="*/ 6 h 96"/>
                <a:gd name="T12" fmla="*/ 42 w 90"/>
                <a:gd name="T13" fmla="*/ 0 h 96"/>
                <a:gd name="T14" fmla="*/ 24 w 90"/>
                <a:gd name="T15" fmla="*/ 0 h 96"/>
                <a:gd name="T16" fmla="*/ 12 w 90"/>
                <a:gd name="T17" fmla="*/ 12 h 96"/>
                <a:gd name="T18" fmla="*/ 6 w 90"/>
                <a:gd name="T19" fmla="*/ 24 h 96"/>
                <a:gd name="T20" fmla="*/ 0 w 90"/>
                <a:gd name="T21" fmla="*/ 36 h 96"/>
                <a:gd name="T22" fmla="*/ 12 w 90"/>
                <a:gd name="T23" fmla="*/ 66 h 96"/>
                <a:gd name="T24" fmla="*/ 30 w 90"/>
                <a:gd name="T25" fmla="*/ 84 h 96"/>
                <a:gd name="T26" fmla="*/ 48 w 90"/>
                <a:gd name="T27" fmla="*/ 96 h 96"/>
                <a:gd name="T28" fmla="*/ 48 w 90"/>
                <a:gd name="T29" fmla="*/ 96 h 96"/>
                <a:gd name="T30" fmla="*/ 48 w 90"/>
                <a:gd name="T31" fmla="*/ 12 h 96"/>
                <a:gd name="T32" fmla="*/ 66 w 90"/>
                <a:gd name="T33" fmla="*/ 18 h 96"/>
                <a:gd name="T34" fmla="*/ 72 w 90"/>
                <a:gd name="T35" fmla="*/ 24 h 96"/>
                <a:gd name="T36" fmla="*/ 72 w 90"/>
                <a:gd name="T37" fmla="*/ 36 h 96"/>
                <a:gd name="T38" fmla="*/ 72 w 90"/>
                <a:gd name="T39" fmla="*/ 48 h 96"/>
                <a:gd name="T40" fmla="*/ 54 w 90"/>
                <a:gd name="T41" fmla="*/ 66 h 96"/>
                <a:gd name="T42" fmla="*/ 48 w 90"/>
                <a:gd name="T43" fmla="*/ 78 h 96"/>
                <a:gd name="T44" fmla="*/ 30 w 90"/>
                <a:gd name="T45" fmla="*/ 66 h 96"/>
                <a:gd name="T46" fmla="*/ 24 w 90"/>
                <a:gd name="T47" fmla="*/ 48 h 96"/>
                <a:gd name="T48" fmla="*/ 18 w 90"/>
                <a:gd name="T49" fmla="*/ 30 h 96"/>
                <a:gd name="T50" fmla="*/ 30 w 90"/>
                <a:gd name="T51" fmla="*/ 12 h 96"/>
                <a:gd name="T52" fmla="*/ 48 w 90"/>
                <a:gd name="T53" fmla="*/ 12 h 96"/>
                <a:gd name="T54" fmla="*/ 48 w 90"/>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ru-RU">
                <a:solidFill>
                  <a:srgbClr val="FFFFFF"/>
                </a:solidFill>
                <a:effectLst>
                  <a:outerShdw blurRad="38100" dist="38100" dir="2700000" algn="tl">
                    <a:srgbClr val="000000">
                      <a:alpha val="43137"/>
                    </a:srgbClr>
                  </a:outerShdw>
                </a:effectLst>
              </a:endParaRPr>
            </a:p>
          </p:txBody>
        </p:sp>
        <p:sp>
          <p:nvSpPr>
            <p:cNvPr id="63506" name="Freeform 18"/>
            <p:cNvSpPr>
              <a:spLocks noEditPoints="1"/>
            </p:cNvSpPr>
            <p:nvPr userDrawn="1"/>
          </p:nvSpPr>
          <p:spPr bwMode="ltGray">
            <a:xfrm>
              <a:off x="3059" y="1768"/>
              <a:ext cx="90" cy="108"/>
            </a:xfrm>
            <a:custGeom>
              <a:avLst/>
              <a:gdLst>
                <a:gd name="T0" fmla="*/ 0 w 90"/>
                <a:gd name="T1" fmla="*/ 90 h 108"/>
                <a:gd name="T2" fmla="*/ 12 w 90"/>
                <a:gd name="T3" fmla="*/ 102 h 108"/>
                <a:gd name="T4" fmla="*/ 24 w 90"/>
                <a:gd name="T5" fmla="*/ 108 h 108"/>
                <a:gd name="T6" fmla="*/ 54 w 90"/>
                <a:gd name="T7" fmla="*/ 108 h 108"/>
                <a:gd name="T8" fmla="*/ 78 w 90"/>
                <a:gd name="T9" fmla="*/ 96 h 108"/>
                <a:gd name="T10" fmla="*/ 90 w 90"/>
                <a:gd name="T11" fmla="*/ 72 h 108"/>
                <a:gd name="T12" fmla="*/ 84 w 90"/>
                <a:gd name="T13" fmla="*/ 42 h 108"/>
                <a:gd name="T14" fmla="*/ 66 w 90"/>
                <a:gd name="T15" fmla="*/ 24 h 108"/>
                <a:gd name="T16" fmla="*/ 54 w 90"/>
                <a:gd name="T17" fmla="*/ 12 h 108"/>
                <a:gd name="T18" fmla="*/ 48 w 90"/>
                <a:gd name="T19" fmla="*/ 6 h 108"/>
                <a:gd name="T20" fmla="*/ 48 w 90"/>
                <a:gd name="T21" fmla="*/ 6 h 108"/>
                <a:gd name="T22" fmla="*/ 48 w 90"/>
                <a:gd name="T23" fmla="*/ 0 h 108"/>
                <a:gd name="T24" fmla="*/ 24 w 90"/>
                <a:gd name="T25" fmla="*/ 24 h 108"/>
                <a:gd name="T26" fmla="*/ 6 w 90"/>
                <a:gd name="T27" fmla="*/ 48 h 108"/>
                <a:gd name="T28" fmla="*/ 0 w 90"/>
                <a:gd name="T29" fmla="*/ 66 h 108"/>
                <a:gd name="T30" fmla="*/ 0 w 90"/>
                <a:gd name="T31" fmla="*/ 90 h 108"/>
                <a:gd name="T32" fmla="*/ 0 w 90"/>
                <a:gd name="T33" fmla="*/ 90 h 108"/>
                <a:gd name="T34" fmla="*/ 12 w 90"/>
                <a:gd name="T35" fmla="*/ 66 h 108"/>
                <a:gd name="T36" fmla="*/ 18 w 90"/>
                <a:gd name="T37" fmla="*/ 48 h 108"/>
                <a:gd name="T38" fmla="*/ 30 w 90"/>
                <a:gd name="T39" fmla="*/ 36 h 108"/>
                <a:gd name="T40" fmla="*/ 42 w 90"/>
                <a:gd name="T41" fmla="*/ 24 h 108"/>
                <a:gd name="T42" fmla="*/ 48 w 90"/>
                <a:gd name="T43" fmla="*/ 18 h 108"/>
                <a:gd name="T44" fmla="*/ 66 w 90"/>
                <a:gd name="T45" fmla="*/ 30 h 108"/>
                <a:gd name="T46" fmla="*/ 72 w 90"/>
                <a:gd name="T47" fmla="*/ 48 h 108"/>
                <a:gd name="T48" fmla="*/ 78 w 90"/>
                <a:gd name="T49" fmla="*/ 72 h 108"/>
                <a:gd name="T50" fmla="*/ 78 w 90"/>
                <a:gd name="T51" fmla="*/ 84 h 108"/>
                <a:gd name="T52" fmla="*/ 66 w 90"/>
                <a:gd name="T53" fmla="*/ 96 h 108"/>
                <a:gd name="T54" fmla="*/ 42 w 90"/>
                <a:gd name="T55" fmla="*/ 102 h 108"/>
                <a:gd name="T56" fmla="*/ 30 w 90"/>
                <a:gd name="T57" fmla="*/ 96 h 108"/>
                <a:gd name="T58" fmla="*/ 18 w 90"/>
                <a:gd name="T59" fmla="*/ 90 h 108"/>
                <a:gd name="T60" fmla="*/ 12 w 90"/>
                <a:gd name="T61" fmla="*/ 78 h 108"/>
                <a:gd name="T62" fmla="*/ 12 w 90"/>
                <a:gd name="T63" fmla="*/ 66 h 108"/>
                <a:gd name="T64" fmla="*/ 12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ru-RU">
                <a:solidFill>
                  <a:srgbClr val="FFFFFF"/>
                </a:solidFill>
                <a:effectLst>
                  <a:outerShdw blurRad="38100" dist="38100" dir="2700000" algn="tl">
                    <a:srgbClr val="000000">
                      <a:alpha val="43137"/>
                    </a:srgbClr>
                  </a:outerShdw>
                </a:effectLst>
              </a:endParaRPr>
            </a:p>
          </p:txBody>
        </p:sp>
        <p:sp>
          <p:nvSpPr>
            <p:cNvPr id="63507" name="Freeform 19"/>
            <p:cNvSpPr>
              <a:spLocks/>
            </p:cNvSpPr>
            <p:nvPr userDrawn="1"/>
          </p:nvSpPr>
          <p:spPr bwMode="ltGray">
            <a:xfrm>
              <a:off x="5470" y="1205"/>
              <a:ext cx="102" cy="156"/>
            </a:xfrm>
            <a:custGeom>
              <a:avLst/>
              <a:gdLst>
                <a:gd name="T0" fmla="*/ 102 w 102"/>
                <a:gd name="T1" fmla="*/ 0 h 156"/>
                <a:gd name="T2" fmla="*/ 0 w 102"/>
                <a:gd name="T3" fmla="*/ 6 h 156"/>
                <a:gd name="T4" fmla="*/ 30 w 102"/>
                <a:gd name="T5" fmla="*/ 72 h 156"/>
                <a:gd name="T6" fmla="*/ 30 w 102"/>
                <a:gd name="T7" fmla="*/ 156 h 156"/>
                <a:gd name="T8" fmla="*/ 72 w 102"/>
                <a:gd name="T9" fmla="*/ 156 h 156"/>
                <a:gd name="T10" fmla="*/ 72 w 102"/>
                <a:gd name="T11" fmla="*/ 66 h 156"/>
                <a:gd name="T12" fmla="*/ 102 w 102"/>
                <a:gd name="T13" fmla="*/ 0 h 156"/>
                <a:gd name="T14" fmla="*/ 102 w 102"/>
                <a:gd name="T15" fmla="*/ 0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ru-RU">
                <a:solidFill>
                  <a:srgbClr val="FFFFFF"/>
                </a:solidFill>
                <a:effectLst>
                  <a:outerShdw blurRad="38100" dist="38100" dir="2700000" algn="tl">
                    <a:srgbClr val="000000">
                      <a:alpha val="43137"/>
                    </a:srgbClr>
                  </a:outerShdw>
                </a:effectLst>
              </a:endParaRPr>
            </a:p>
          </p:txBody>
        </p:sp>
        <p:sp>
          <p:nvSpPr>
            <p:cNvPr id="63508" name="Freeform 20"/>
            <p:cNvSpPr>
              <a:spLocks noEditPoints="1"/>
            </p:cNvSpPr>
            <p:nvPr userDrawn="1"/>
          </p:nvSpPr>
          <p:spPr bwMode="ltGray">
            <a:xfrm>
              <a:off x="5476" y="1349"/>
              <a:ext cx="84" cy="96"/>
            </a:xfrm>
            <a:custGeom>
              <a:avLst/>
              <a:gdLst>
                <a:gd name="T0" fmla="*/ 42 w 84"/>
                <a:gd name="T1" fmla="*/ 96 h 96"/>
                <a:gd name="T2" fmla="*/ 66 w 84"/>
                <a:gd name="T3" fmla="*/ 78 h 96"/>
                <a:gd name="T4" fmla="*/ 84 w 84"/>
                <a:gd name="T5" fmla="*/ 54 h 96"/>
                <a:gd name="T6" fmla="*/ 84 w 84"/>
                <a:gd name="T7" fmla="*/ 30 h 96"/>
                <a:gd name="T8" fmla="*/ 66 w 84"/>
                <a:gd name="T9" fmla="*/ 6 h 96"/>
                <a:gd name="T10" fmla="*/ 42 w 84"/>
                <a:gd name="T11" fmla="*/ 0 h 96"/>
                <a:gd name="T12" fmla="*/ 24 w 84"/>
                <a:gd name="T13" fmla="*/ 6 h 96"/>
                <a:gd name="T14" fmla="*/ 12 w 84"/>
                <a:gd name="T15" fmla="*/ 18 h 96"/>
                <a:gd name="T16" fmla="*/ 6 w 84"/>
                <a:gd name="T17" fmla="*/ 30 h 96"/>
                <a:gd name="T18" fmla="*/ 0 w 84"/>
                <a:gd name="T19" fmla="*/ 42 h 96"/>
                <a:gd name="T20" fmla="*/ 12 w 84"/>
                <a:gd name="T21" fmla="*/ 66 h 96"/>
                <a:gd name="T22" fmla="*/ 30 w 84"/>
                <a:gd name="T23" fmla="*/ 84 h 96"/>
                <a:gd name="T24" fmla="*/ 42 w 84"/>
                <a:gd name="T25" fmla="*/ 96 h 96"/>
                <a:gd name="T26" fmla="*/ 42 w 84"/>
                <a:gd name="T27" fmla="*/ 96 h 96"/>
                <a:gd name="T28" fmla="*/ 48 w 84"/>
                <a:gd name="T29" fmla="*/ 12 h 96"/>
                <a:gd name="T30" fmla="*/ 66 w 84"/>
                <a:gd name="T31" fmla="*/ 18 h 96"/>
                <a:gd name="T32" fmla="*/ 72 w 84"/>
                <a:gd name="T33" fmla="*/ 30 h 96"/>
                <a:gd name="T34" fmla="*/ 72 w 84"/>
                <a:gd name="T35" fmla="*/ 42 h 96"/>
                <a:gd name="T36" fmla="*/ 66 w 84"/>
                <a:gd name="T37" fmla="*/ 54 h 96"/>
                <a:gd name="T38" fmla="*/ 54 w 84"/>
                <a:gd name="T39" fmla="*/ 72 h 96"/>
                <a:gd name="T40" fmla="*/ 42 w 84"/>
                <a:gd name="T41" fmla="*/ 84 h 96"/>
                <a:gd name="T42" fmla="*/ 42 w 84"/>
                <a:gd name="T43" fmla="*/ 84 h 96"/>
                <a:gd name="T44" fmla="*/ 30 w 84"/>
                <a:gd name="T45" fmla="*/ 72 h 96"/>
                <a:gd name="T46" fmla="*/ 18 w 84"/>
                <a:gd name="T47" fmla="*/ 54 h 96"/>
                <a:gd name="T48" fmla="*/ 18 w 84"/>
                <a:gd name="T49" fmla="*/ 30 h 96"/>
                <a:gd name="T50" fmla="*/ 30 w 84"/>
                <a:gd name="T51" fmla="*/ 18 h 96"/>
                <a:gd name="T52" fmla="*/ 48 w 84"/>
                <a:gd name="T53" fmla="*/ 12 h 96"/>
                <a:gd name="T54" fmla="*/ 48 w 84"/>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ru-RU">
                <a:solidFill>
                  <a:srgbClr val="FFFFFF"/>
                </a:solidFill>
                <a:effectLst>
                  <a:outerShdw blurRad="38100" dist="38100" dir="2700000" algn="tl">
                    <a:srgbClr val="000000">
                      <a:alpha val="43137"/>
                    </a:srgbClr>
                  </a:outerShdw>
                </a:effectLst>
              </a:endParaRPr>
            </a:p>
          </p:txBody>
        </p:sp>
        <p:sp>
          <p:nvSpPr>
            <p:cNvPr id="63509" name="Freeform 21"/>
            <p:cNvSpPr>
              <a:spLocks noEditPoints="1"/>
            </p:cNvSpPr>
            <p:nvPr userDrawn="1"/>
          </p:nvSpPr>
          <p:spPr bwMode="ltGray">
            <a:xfrm>
              <a:off x="5470" y="1433"/>
              <a:ext cx="90" cy="108"/>
            </a:xfrm>
            <a:custGeom>
              <a:avLst/>
              <a:gdLst>
                <a:gd name="T0" fmla="*/ 6 w 90"/>
                <a:gd name="T1" fmla="*/ 90 h 108"/>
                <a:gd name="T2" fmla="*/ 18 w 90"/>
                <a:gd name="T3" fmla="*/ 102 h 108"/>
                <a:gd name="T4" fmla="*/ 30 w 90"/>
                <a:gd name="T5" fmla="*/ 108 h 108"/>
                <a:gd name="T6" fmla="*/ 60 w 90"/>
                <a:gd name="T7" fmla="*/ 108 h 108"/>
                <a:gd name="T8" fmla="*/ 84 w 90"/>
                <a:gd name="T9" fmla="*/ 96 h 108"/>
                <a:gd name="T10" fmla="*/ 90 w 90"/>
                <a:gd name="T11" fmla="*/ 84 h 108"/>
                <a:gd name="T12" fmla="*/ 90 w 90"/>
                <a:gd name="T13" fmla="*/ 66 h 108"/>
                <a:gd name="T14" fmla="*/ 84 w 90"/>
                <a:gd name="T15" fmla="*/ 36 h 108"/>
                <a:gd name="T16" fmla="*/ 72 w 90"/>
                <a:gd name="T17" fmla="*/ 18 h 108"/>
                <a:gd name="T18" fmla="*/ 60 w 90"/>
                <a:gd name="T19" fmla="*/ 6 h 108"/>
                <a:gd name="T20" fmla="*/ 54 w 90"/>
                <a:gd name="T21" fmla="*/ 0 h 108"/>
                <a:gd name="T22" fmla="*/ 54 w 90"/>
                <a:gd name="T23" fmla="*/ 0 h 108"/>
                <a:gd name="T24" fmla="*/ 48 w 90"/>
                <a:gd name="T25" fmla="*/ 0 h 108"/>
                <a:gd name="T26" fmla="*/ 24 w 90"/>
                <a:gd name="T27" fmla="*/ 24 h 108"/>
                <a:gd name="T28" fmla="*/ 12 w 90"/>
                <a:gd name="T29" fmla="*/ 48 h 108"/>
                <a:gd name="T30" fmla="*/ 0 w 90"/>
                <a:gd name="T31" fmla="*/ 66 h 108"/>
                <a:gd name="T32" fmla="*/ 6 w 90"/>
                <a:gd name="T33" fmla="*/ 90 h 108"/>
                <a:gd name="T34" fmla="*/ 6 w 90"/>
                <a:gd name="T35" fmla="*/ 90 h 108"/>
                <a:gd name="T36" fmla="*/ 18 w 90"/>
                <a:gd name="T37" fmla="*/ 66 h 108"/>
                <a:gd name="T38" fmla="*/ 24 w 90"/>
                <a:gd name="T39" fmla="*/ 48 h 108"/>
                <a:gd name="T40" fmla="*/ 36 w 90"/>
                <a:gd name="T41" fmla="*/ 30 h 108"/>
                <a:gd name="T42" fmla="*/ 42 w 90"/>
                <a:gd name="T43" fmla="*/ 18 h 108"/>
                <a:gd name="T44" fmla="*/ 48 w 90"/>
                <a:gd name="T45" fmla="*/ 12 h 108"/>
                <a:gd name="T46" fmla="*/ 78 w 90"/>
                <a:gd name="T47" fmla="*/ 42 h 108"/>
                <a:gd name="T48" fmla="*/ 84 w 90"/>
                <a:gd name="T49" fmla="*/ 66 h 108"/>
                <a:gd name="T50" fmla="*/ 66 w 90"/>
                <a:gd name="T51" fmla="*/ 90 h 108"/>
                <a:gd name="T52" fmla="*/ 54 w 90"/>
                <a:gd name="T53" fmla="*/ 96 h 108"/>
                <a:gd name="T54" fmla="*/ 42 w 90"/>
                <a:gd name="T55" fmla="*/ 96 h 108"/>
                <a:gd name="T56" fmla="*/ 30 w 90"/>
                <a:gd name="T57" fmla="*/ 96 h 108"/>
                <a:gd name="T58" fmla="*/ 24 w 90"/>
                <a:gd name="T59" fmla="*/ 84 h 108"/>
                <a:gd name="T60" fmla="*/ 18 w 90"/>
                <a:gd name="T61" fmla="*/ 78 h 108"/>
                <a:gd name="T62" fmla="*/ 18 w 90"/>
                <a:gd name="T63" fmla="*/ 66 h 108"/>
                <a:gd name="T64" fmla="*/ 18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ru-RU">
                <a:solidFill>
                  <a:srgbClr val="FFFFFF"/>
                </a:solidFill>
                <a:effectLst>
                  <a:outerShdw blurRad="38100" dist="38100" dir="2700000" algn="tl">
                    <a:srgbClr val="000000">
                      <a:alpha val="43137"/>
                    </a:srgbClr>
                  </a:outerShdw>
                </a:effectLst>
              </a:endParaRPr>
            </a:p>
          </p:txBody>
        </p:sp>
        <p:sp>
          <p:nvSpPr>
            <p:cNvPr id="63510" name="Freeform 22"/>
            <p:cNvSpPr>
              <a:spLocks noEditPoints="1"/>
            </p:cNvSpPr>
            <p:nvPr userDrawn="1"/>
          </p:nvSpPr>
          <p:spPr bwMode="ltGray">
            <a:xfrm>
              <a:off x="5428" y="3525"/>
              <a:ext cx="66" cy="96"/>
            </a:xfrm>
            <a:custGeom>
              <a:avLst/>
              <a:gdLst>
                <a:gd name="T0" fmla="*/ 30 w 66"/>
                <a:gd name="T1" fmla="*/ 96 h 96"/>
                <a:gd name="T2" fmla="*/ 54 w 66"/>
                <a:gd name="T3" fmla="*/ 72 h 96"/>
                <a:gd name="T4" fmla="*/ 66 w 66"/>
                <a:gd name="T5" fmla="*/ 48 h 96"/>
                <a:gd name="T6" fmla="*/ 66 w 66"/>
                <a:gd name="T7" fmla="*/ 24 h 96"/>
                <a:gd name="T8" fmla="*/ 54 w 66"/>
                <a:gd name="T9" fmla="*/ 6 h 96"/>
                <a:gd name="T10" fmla="*/ 30 w 66"/>
                <a:gd name="T11" fmla="*/ 0 h 96"/>
                <a:gd name="T12" fmla="*/ 18 w 66"/>
                <a:gd name="T13" fmla="*/ 0 h 96"/>
                <a:gd name="T14" fmla="*/ 6 w 66"/>
                <a:gd name="T15" fmla="*/ 12 h 96"/>
                <a:gd name="T16" fmla="*/ 0 w 66"/>
                <a:gd name="T17" fmla="*/ 36 h 96"/>
                <a:gd name="T18" fmla="*/ 6 w 66"/>
                <a:gd name="T19" fmla="*/ 60 h 96"/>
                <a:gd name="T20" fmla="*/ 18 w 66"/>
                <a:gd name="T21" fmla="*/ 84 h 96"/>
                <a:gd name="T22" fmla="*/ 30 w 66"/>
                <a:gd name="T23" fmla="*/ 96 h 96"/>
                <a:gd name="T24" fmla="*/ 30 w 66"/>
                <a:gd name="T25" fmla="*/ 96 h 96"/>
                <a:gd name="T26" fmla="*/ 30 w 66"/>
                <a:gd name="T27" fmla="*/ 12 h 96"/>
                <a:gd name="T28" fmla="*/ 48 w 66"/>
                <a:gd name="T29" fmla="*/ 18 h 96"/>
                <a:gd name="T30" fmla="*/ 54 w 66"/>
                <a:gd name="T31" fmla="*/ 24 h 96"/>
                <a:gd name="T32" fmla="*/ 54 w 66"/>
                <a:gd name="T33" fmla="*/ 36 h 96"/>
                <a:gd name="T34" fmla="*/ 48 w 66"/>
                <a:gd name="T35" fmla="*/ 48 h 96"/>
                <a:gd name="T36" fmla="*/ 36 w 66"/>
                <a:gd name="T37" fmla="*/ 66 h 96"/>
                <a:gd name="T38" fmla="*/ 30 w 66"/>
                <a:gd name="T39" fmla="*/ 78 h 96"/>
                <a:gd name="T40" fmla="*/ 18 w 66"/>
                <a:gd name="T41" fmla="*/ 66 h 96"/>
                <a:gd name="T42" fmla="*/ 12 w 66"/>
                <a:gd name="T43" fmla="*/ 48 h 96"/>
                <a:gd name="T44" fmla="*/ 6 w 66"/>
                <a:gd name="T45" fmla="*/ 30 h 96"/>
                <a:gd name="T46" fmla="*/ 18 w 66"/>
                <a:gd name="T47" fmla="*/ 12 h 96"/>
                <a:gd name="T48" fmla="*/ 30 w 66"/>
                <a:gd name="T49" fmla="*/ 12 h 96"/>
                <a:gd name="T50" fmla="*/ 30 w 66"/>
                <a:gd name="T51"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ru-RU">
                <a:solidFill>
                  <a:srgbClr val="FFFFFF"/>
                </a:solidFill>
                <a:effectLst>
                  <a:outerShdw blurRad="38100" dist="38100" dir="2700000" algn="tl">
                    <a:srgbClr val="000000">
                      <a:alpha val="43137"/>
                    </a:srgbClr>
                  </a:outerShdw>
                </a:effectLst>
              </a:endParaRPr>
            </a:p>
          </p:txBody>
        </p:sp>
        <p:sp>
          <p:nvSpPr>
            <p:cNvPr id="63511" name="Freeform 23"/>
            <p:cNvSpPr>
              <a:spLocks/>
            </p:cNvSpPr>
            <p:nvPr userDrawn="1"/>
          </p:nvSpPr>
          <p:spPr bwMode="ltGray">
            <a:xfrm>
              <a:off x="3017" y="1127"/>
              <a:ext cx="2603" cy="444"/>
            </a:xfrm>
            <a:custGeom>
              <a:avLst/>
              <a:gdLst>
                <a:gd name="T0" fmla="*/ 2577 w 2594"/>
                <a:gd name="T1" fmla="*/ 0 h 444"/>
                <a:gd name="T2" fmla="*/ 2594 w 2594"/>
                <a:gd name="T3" fmla="*/ 72 h 444"/>
                <a:gd name="T4" fmla="*/ 6 w 2594"/>
                <a:gd name="T5" fmla="*/ 444 h 444"/>
                <a:gd name="T6" fmla="*/ 0 w 2594"/>
                <a:gd name="T7" fmla="*/ 396 h 444"/>
                <a:gd name="T8" fmla="*/ 1225 w 2594"/>
                <a:gd name="T9" fmla="*/ 96 h 444"/>
                <a:gd name="T10" fmla="*/ 1351 w 2594"/>
                <a:gd name="T11" fmla="*/ 78 h 444"/>
                <a:gd name="T12" fmla="*/ 2577 w 2594"/>
                <a:gd name="T13" fmla="*/ 0 h 444"/>
                <a:gd name="T14" fmla="*/ 2577 w 2594"/>
                <a:gd name="T15" fmla="*/ 0 h 4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ru-RU">
                <a:solidFill>
                  <a:srgbClr val="FFFFFF"/>
                </a:solidFill>
                <a:effectLst>
                  <a:outerShdw blurRad="38100" dist="38100" dir="2700000" algn="tl">
                    <a:srgbClr val="000000">
                      <a:alpha val="43137"/>
                    </a:srgbClr>
                  </a:outerShdw>
                </a:effectLst>
              </a:endParaRPr>
            </a:p>
          </p:txBody>
        </p:sp>
        <p:sp>
          <p:nvSpPr>
            <p:cNvPr id="63512" name="Freeform 24"/>
            <p:cNvSpPr>
              <a:spLocks noEditPoints="1"/>
            </p:cNvSpPr>
            <p:nvPr userDrawn="1"/>
          </p:nvSpPr>
          <p:spPr bwMode="ltGray">
            <a:xfrm>
              <a:off x="2934" y="3773"/>
              <a:ext cx="84" cy="95"/>
            </a:xfrm>
            <a:custGeom>
              <a:avLst/>
              <a:gdLst>
                <a:gd name="T0" fmla="*/ 36 w 84"/>
                <a:gd name="T1" fmla="*/ 95 h 95"/>
                <a:gd name="T2" fmla="*/ 60 w 84"/>
                <a:gd name="T3" fmla="*/ 77 h 95"/>
                <a:gd name="T4" fmla="*/ 78 w 84"/>
                <a:gd name="T5" fmla="*/ 53 h 95"/>
                <a:gd name="T6" fmla="*/ 84 w 84"/>
                <a:gd name="T7" fmla="*/ 42 h 95"/>
                <a:gd name="T8" fmla="*/ 84 w 84"/>
                <a:gd name="T9" fmla="*/ 30 h 95"/>
                <a:gd name="T10" fmla="*/ 72 w 84"/>
                <a:gd name="T11" fmla="*/ 6 h 95"/>
                <a:gd name="T12" fmla="*/ 42 w 84"/>
                <a:gd name="T13" fmla="*/ 0 h 95"/>
                <a:gd name="T14" fmla="*/ 30 w 84"/>
                <a:gd name="T15" fmla="*/ 0 h 95"/>
                <a:gd name="T16" fmla="*/ 12 w 84"/>
                <a:gd name="T17" fmla="*/ 12 h 95"/>
                <a:gd name="T18" fmla="*/ 0 w 84"/>
                <a:gd name="T19" fmla="*/ 24 h 95"/>
                <a:gd name="T20" fmla="*/ 0 w 84"/>
                <a:gd name="T21" fmla="*/ 36 h 95"/>
                <a:gd name="T22" fmla="*/ 6 w 84"/>
                <a:gd name="T23" fmla="*/ 59 h 95"/>
                <a:gd name="T24" fmla="*/ 24 w 84"/>
                <a:gd name="T25" fmla="*/ 83 h 95"/>
                <a:gd name="T26" fmla="*/ 36 w 84"/>
                <a:gd name="T27" fmla="*/ 95 h 95"/>
                <a:gd name="T28" fmla="*/ 36 w 84"/>
                <a:gd name="T29" fmla="*/ 95 h 95"/>
                <a:gd name="T30" fmla="*/ 48 w 84"/>
                <a:gd name="T31" fmla="*/ 12 h 95"/>
                <a:gd name="T32" fmla="*/ 66 w 84"/>
                <a:gd name="T33" fmla="*/ 18 h 95"/>
                <a:gd name="T34" fmla="*/ 72 w 84"/>
                <a:gd name="T35" fmla="*/ 30 h 95"/>
                <a:gd name="T36" fmla="*/ 72 w 84"/>
                <a:gd name="T37" fmla="*/ 42 h 95"/>
                <a:gd name="T38" fmla="*/ 66 w 84"/>
                <a:gd name="T39" fmla="*/ 53 h 95"/>
                <a:gd name="T40" fmla="*/ 48 w 84"/>
                <a:gd name="T41" fmla="*/ 71 h 95"/>
                <a:gd name="T42" fmla="*/ 42 w 84"/>
                <a:gd name="T43" fmla="*/ 77 h 95"/>
                <a:gd name="T44" fmla="*/ 36 w 84"/>
                <a:gd name="T45" fmla="*/ 77 h 95"/>
                <a:gd name="T46" fmla="*/ 24 w 84"/>
                <a:gd name="T47" fmla="*/ 65 h 95"/>
                <a:gd name="T48" fmla="*/ 18 w 84"/>
                <a:gd name="T49" fmla="*/ 48 h 95"/>
                <a:gd name="T50" fmla="*/ 18 w 84"/>
                <a:gd name="T51" fmla="*/ 30 h 95"/>
                <a:gd name="T52" fmla="*/ 30 w 84"/>
                <a:gd name="T53" fmla="*/ 12 h 95"/>
                <a:gd name="T54" fmla="*/ 48 w 84"/>
                <a:gd name="T55" fmla="*/ 12 h 95"/>
                <a:gd name="T56" fmla="*/ 48 w 84"/>
                <a:gd name="T57" fmla="*/ 1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ru-RU">
                <a:solidFill>
                  <a:srgbClr val="FFFFFF"/>
                </a:solidFill>
                <a:effectLst>
                  <a:outerShdw blurRad="38100" dist="38100" dir="2700000" algn="tl">
                    <a:srgbClr val="000000">
                      <a:alpha val="43137"/>
                    </a:srgbClr>
                  </a:outerShdw>
                </a:effectLst>
              </a:endParaRPr>
            </a:p>
          </p:txBody>
        </p:sp>
        <p:sp>
          <p:nvSpPr>
            <p:cNvPr id="63513" name="Freeform 25"/>
            <p:cNvSpPr>
              <a:spLocks noEditPoints="1"/>
            </p:cNvSpPr>
            <p:nvPr userDrawn="1"/>
          </p:nvSpPr>
          <p:spPr bwMode="ltGray">
            <a:xfrm>
              <a:off x="3779" y="3872"/>
              <a:ext cx="90" cy="108"/>
            </a:xfrm>
            <a:custGeom>
              <a:avLst/>
              <a:gdLst>
                <a:gd name="T0" fmla="*/ 12 w 90"/>
                <a:gd name="T1" fmla="*/ 96 h 108"/>
                <a:gd name="T2" fmla="*/ 24 w 90"/>
                <a:gd name="T3" fmla="*/ 108 h 108"/>
                <a:gd name="T4" fmla="*/ 42 w 90"/>
                <a:gd name="T5" fmla="*/ 108 h 108"/>
                <a:gd name="T6" fmla="*/ 66 w 90"/>
                <a:gd name="T7" fmla="*/ 102 h 108"/>
                <a:gd name="T8" fmla="*/ 84 w 90"/>
                <a:gd name="T9" fmla="*/ 78 h 108"/>
                <a:gd name="T10" fmla="*/ 90 w 90"/>
                <a:gd name="T11" fmla="*/ 66 h 108"/>
                <a:gd name="T12" fmla="*/ 84 w 90"/>
                <a:gd name="T13" fmla="*/ 48 h 108"/>
                <a:gd name="T14" fmla="*/ 66 w 90"/>
                <a:gd name="T15" fmla="*/ 24 h 108"/>
                <a:gd name="T16" fmla="*/ 48 w 90"/>
                <a:gd name="T17" fmla="*/ 12 h 108"/>
                <a:gd name="T18" fmla="*/ 36 w 90"/>
                <a:gd name="T19" fmla="*/ 0 h 108"/>
                <a:gd name="T20" fmla="*/ 30 w 90"/>
                <a:gd name="T21" fmla="*/ 0 h 108"/>
                <a:gd name="T22" fmla="*/ 30 w 90"/>
                <a:gd name="T23" fmla="*/ 0 h 108"/>
                <a:gd name="T24" fmla="*/ 24 w 90"/>
                <a:gd name="T25" fmla="*/ 0 h 108"/>
                <a:gd name="T26" fmla="*/ 12 w 90"/>
                <a:gd name="T27" fmla="*/ 30 h 108"/>
                <a:gd name="T28" fmla="*/ 0 w 90"/>
                <a:gd name="T29" fmla="*/ 54 h 108"/>
                <a:gd name="T30" fmla="*/ 0 w 90"/>
                <a:gd name="T31" fmla="*/ 78 h 108"/>
                <a:gd name="T32" fmla="*/ 12 w 90"/>
                <a:gd name="T33" fmla="*/ 96 h 108"/>
                <a:gd name="T34" fmla="*/ 12 w 90"/>
                <a:gd name="T35" fmla="*/ 96 h 108"/>
                <a:gd name="T36" fmla="*/ 12 w 90"/>
                <a:gd name="T37" fmla="*/ 72 h 108"/>
                <a:gd name="T38" fmla="*/ 18 w 90"/>
                <a:gd name="T39" fmla="*/ 54 h 108"/>
                <a:gd name="T40" fmla="*/ 24 w 90"/>
                <a:gd name="T41" fmla="*/ 36 h 108"/>
                <a:gd name="T42" fmla="*/ 30 w 90"/>
                <a:gd name="T43" fmla="*/ 18 h 108"/>
                <a:gd name="T44" fmla="*/ 30 w 90"/>
                <a:gd name="T45" fmla="*/ 12 h 108"/>
                <a:gd name="T46" fmla="*/ 48 w 90"/>
                <a:gd name="T47" fmla="*/ 24 h 108"/>
                <a:gd name="T48" fmla="*/ 66 w 90"/>
                <a:gd name="T49" fmla="*/ 36 h 108"/>
                <a:gd name="T50" fmla="*/ 78 w 90"/>
                <a:gd name="T51" fmla="*/ 54 h 108"/>
                <a:gd name="T52" fmla="*/ 78 w 90"/>
                <a:gd name="T53" fmla="*/ 72 h 108"/>
                <a:gd name="T54" fmla="*/ 72 w 90"/>
                <a:gd name="T55" fmla="*/ 84 h 108"/>
                <a:gd name="T56" fmla="*/ 48 w 90"/>
                <a:gd name="T57" fmla="*/ 96 h 108"/>
                <a:gd name="T58" fmla="*/ 36 w 90"/>
                <a:gd name="T59" fmla="*/ 96 h 108"/>
                <a:gd name="T60" fmla="*/ 24 w 90"/>
                <a:gd name="T61" fmla="*/ 90 h 108"/>
                <a:gd name="T62" fmla="*/ 18 w 90"/>
                <a:gd name="T63" fmla="*/ 84 h 108"/>
                <a:gd name="T64" fmla="*/ 12 w 90"/>
                <a:gd name="T65" fmla="*/ 72 h 108"/>
                <a:gd name="T66" fmla="*/ 12 w 90"/>
                <a:gd name="T67" fmla="*/ 7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ru-RU">
                <a:solidFill>
                  <a:srgbClr val="FFFFFF"/>
                </a:solidFill>
                <a:effectLst>
                  <a:outerShdw blurRad="38100" dist="38100" dir="2700000" algn="tl">
                    <a:srgbClr val="000000">
                      <a:alpha val="43137"/>
                    </a:srgbClr>
                  </a:outerShdw>
                </a:effectLst>
              </a:endParaRPr>
            </a:p>
          </p:txBody>
        </p:sp>
        <p:sp>
          <p:nvSpPr>
            <p:cNvPr id="63514" name="Freeform 26"/>
            <p:cNvSpPr>
              <a:spLocks noEditPoints="1"/>
            </p:cNvSpPr>
            <p:nvPr userDrawn="1"/>
          </p:nvSpPr>
          <p:spPr bwMode="ltGray">
            <a:xfrm>
              <a:off x="2400" y="3872"/>
              <a:ext cx="72" cy="90"/>
            </a:xfrm>
            <a:custGeom>
              <a:avLst/>
              <a:gdLst>
                <a:gd name="T0" fmla="*/ 71 w 71"/>
                <a:gd name="T1" fmla="*/ 90 h 90"/>
                <a:gd name="T2" fmla="*/ 71 w 71"/>
                <a:gd name="T3" fmla="*/ 60 h 90"/>
                <a:gd name="T4" fmla="*/ 71 w 71"/>
                <a:gd name="T5" fmla="*/ 36 h 90"/>
                <a:gd name="T6" fmla="*/ 60 w 71"/>
                <a:gd name="T7" fmla="*/ 12 h 90"/>
                <a:gd name="T8" fmla="*/ 36 w 71"/>
                <a:gd name="T9" fmla="*/ 0 h 90"/>
                <a:gd name="T10" fmla="*/ 12 w 71"/>
                <a:gd name="T11" fmla="*/ 12 h 90"/>
                <a:gd name="T12" fmla="*/ 0 w 71"/>
                <a:gd name="T13" fmla="*/ 36 h 90"/>
                <a:gd name="T14" fmla="*/ 6 w 71"/>
                <a:gd name="T15" fmla="*/ 60 h 90"/>
                <a:gd name="T16" fmla="*/ 30 w 71"/>
                <a:gd name="T17" fmla="*/ 78 h 90"/>
                <a:gd name="T18" fmla="*/ 54 w 71"/>
                <a:gd name="T19" fmla="*/ 90 h 90"/>
                <a:gd name="T20" fmla="*/ 71 w 71"/>
                <a:gd name="T21" fmla="*/ 90 h 90"/>
                <a:gd name="T22" fmla="*/ 71 w 71"/>
                <a:gd name="T23" fmla="*/ 90 h 90"/>
                <a:gd name="T24" fmla="*/ 24 w 71"/>
                <a:gd name="T25" fmla="*/ 18 h 90"/>
                <a:gd name="T26" fmla="*/ 42 w 71"/>
                <a:gd name="T27" fmla="*/ 18 h 90"/>
                <a:gd name="T28" fmla="*/ 54 w 71"/>
                <a:gd name="T29" fmla="*/ 18 h 90"/>
                <a:gd name="T30" fmla="*/ 60 w 71"/>
                <a:gd name="T31" fmla="*/ 42 h 90"/>
                <a:gd name="T32" fmla="*/ 60 w 71"/>
                <a:gd name="T33" fmla="*/ 66 h 90"/>
                <a:gd name="T34" fmla="*/ 60 w 71"/>
                <a:gd name="T35" fmla="*/ 72 h 90"/>
                <a:gd name="T36" fmla="*/ 60 w 71"/>
                <a:gd name="T37" fmla="*/ 78 h 90"/>
                <a:gd name="T38" fmla="*/ 42 w 71"/>
                <a:gd name="T39" fmla="*/ 72 h 90"/>
                <a:gd name="T40" fmla="*/ 24 w 71"/>
                <a:gd name="T41" fmla="*/ 66 h 90"/>
                <a:gd name="T42" fmla="*/ 12 w 71"/>
                <a:gd name="T43" fmla="*/ 48 h 90"/>
                <a:gd name="T44" fmla="*/ 12 w 71"/>
                <a:gd name="T45" fmla="*/ 30 h 90"/>
                <a:gd name="T46" fmla="*/ 24 w 71"/>
                <a:gd name="T47" fmla="*/ 18 h 90"/>
                <a:gd name="T48" fmla="*/ 24 w 71"/>
                <a:gd name="T49" fmla="*/ 1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ru-RU">
                <a:solidFill>
                  <a:srgbClr val="FFFFFF"/>
                </a:solidFill>
                <a:effectLst>
                  <a:outerShdw blurRad="38100" dist="38100" dir="2700000" algn="tl">
                    <a:srgbClr val="000000">
                      <a:alpha val="43137"/>
                    </a:srgbClr>
                  </a:outerShdw>
                </a:effectLst>
              </a:endParaRPr>
            </a:p>
          </p:txBody>
        </p:sp>
        <p:sp>
          <p:nvSpPr>
            <p:cNvPr id="63515" name="Oval 27"/>
            <p:cNvSpPr>
              <a:spLocks noChangeArrowheads="1"/>
            </p:cNvSpPr>
            <p:nvPr userDrawn="1"/>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ru-RU">
                <a:solidFill>
                  <a:srgbClr val="FFFFFF"/>
                </a:solidFill>
                <a:effectLst>
                  <a:outerShdw blurRad="38100" dist="38100" dir="2700000" algn="tl">
                    <a:srgbClr val="000000">
                      <a:alpha val="43137"/>
                    </a:srgbClr>
                  </a:outerShdw>
                </a:effectLst>
              </a:endParaRPr>
            </a:p>
          </p:txBody>
        </p:sp>
        <p:sp>
          <p:nvSpPr>
            <p:cNvPr id="63516" name="Oval 28"/>
            <p:cNvSpPr>
              <a:spLocks noChangeArrowheads="1"/>
            </p:cNvSpPr>
            <p:nvPr userDrawn="1"/>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ru-RU">
                <a:solidFill>
                  <a:srgbClr val="FFFFFF"/>
                </a:solidFill>
                <a:effectLst>
                  <a:outerShdw blurRad="38100" dist="38100" dir="2700000" algn="tl">
                    <a:srgbClr val="000000">
                      <a:alpha val="43137"/>
                    </a:srgbClr>
                  </a:outerShdw>
                </a:effectLst>
              </a:endParaRPr>
            </a:p>
          </p:txBody>
        </p:sp>
        <p:sp>
          <p:nvSpPr>
            <p:cNvPr id="63517" name="Oval 29"/>
            <p:cNvSpPr>
              <a:spLocks noChangeArrowheads="1"/>
            </p:cNvSpPr>
            <p:nvPr userDrawn="1"/>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ru-RU">
                <a:solidFill>
                  <a:srgbClr val="FFFFFF"/>
                </a:solidFill>
                <a:effectLst>
                  <a:outerShdw blurRad="38100" dist="38100" dir="2700000" algn="tl">
                    <a:srgbClr val="000000">
                      <a:alpha val="43137"/>
                    </a:srgbClr>
                  </a:outerShdw>
                </a:effectLst>
              </a:endParaRPr>
            </a:p>
          </p:txBody>
        </p:sp>
        <p:sp>
          <p:nvSpPr>
            <p:cNvPr id="63518" name="Freeform 30"/>
            <p:cNvSpPr>
              <a:spLocks noEditPoints="1"/>
            </p:cNvSpPr>
            <p:nvPr userDrawn="1"/>
          </p:nvSpPr>
          <p:spPr bwMode="ltGray">
            <a:xfrm>
              <a:off x="3743" y="3788"/>
              <a:ext cx="90" cy="96"/>
            </a:xfrm>
            <a:custGeom>
              <a:avLst/>
              <a:gdLst>
                <a:gd name="T0" fmla="*/ 66 w 90"/>
                <a:gd name="T1" fmla="*/ 96 h 96"/>
                <a:gd name="T2" fmla="*/ 78 w 90"/>
                <a:gd name="T3" fmla="*/ 66 h 96"/>
                <a:gd name="T4" fmla="*/ 90 w 90"/>
                <a:gd name="T5" fmla="*/ 42 h 96"/>
                <a:gd name="T6" fmla="*/ 78 w 90"/>
                <a:gd name="T7" fmla="*/ 18 h 96"/>
                <a:gd name="T8" fmla="*/ 60 w 90"/>
                <a:gd name="T9" fmla="*/ 0 h 96"/>
                <a:gd name="T10" fmla="*/ 30 w 90"/>
                <a:gd name="T11" fmla="*/ 6 h 96"/>
                <a:gd name="T12" fmla="*/ 18 w 90"/>
                <a:gd name="T13" fmla="*/ 18 h 96"/>
                <a:gd name="T14" fmla="*/ 6 w 90"/>
                <a:gd name="T15" fmla="*/ 30 h 96"/>
                <a:gd name="T16" fmla="*/ 0 w 90"/>
                <a:gd name="T17" fmla="*/ 42 h 96"/>
                <a:gd name="T18" fmla="*/ 6 w 90"/>
                <a:gd name="T19" fmla="*/ 60 h 96"/>
                <a:gd name="T20" fmla="*/ 24 w 90"/>
                <a:gd name="T21" fmla="*/ 78 h 96"/>
                <a:gd name="T22" fmla="*/ 48 w 90"/>
                <a:gd name="T23" fmla="*/ 90 h 96"/>
                <a:gd name="T24" fmla="*/ 66 w 90"/>
                <a:gd name="T25" fmla="*/ 96 h 96"/>
                <a:gd name="T26" fmla="*/ 66 w 90"/>
                <a:gd name="T27" fmla="*/ 96 h 96"/>
                <a:gd name="T28" fmla="*/ 42 w 90"/>
                <a:gd name="T29" fmla="*/ 18 h 96"/>
                <a:gd name="T30" fmla="*/ 60 w 90"/>
                <a:gd name="T31" fmla="*/ 18 h 96"/>
                <a:gd name="T32" fmla="*/ 72 w 90"/>
                <a:gd name="T33" fmla="*/ 24 h 96"/>
                <a:gd name="T34" fmla="*/ 72 w 90"/>
                <a:gd name="T35" fmla="*/ 36 h 96"/>
                <a:gd name="T36" fmla="*/ 72 w 90"/>
                <a:gd name="T37" fmla="*/ 48 h 96"/>
                <a:gd name="T38" fmla="*/ 66 w 90"/>
                <a:gd name="T39" fmla="*/ 72 h 96"/>
                <a:gd name="T40" fmla="*/ 60 w 90"/>
                <a:gd name="T41" fmla="*/ 78 h 96"/>
                <a:gd name="T42" fmla="*/ 60 w 90"/>
                <a:gd name="T43" fmla="*/ 84 h 96"/>
                <a:gd name="T44" fmla="*/ 42 w 90"/>
                <a:gd name="T45" fmla="*/ 72 h 96"/>
                <a:gd name="T46" fmla="*/ 30 w 90"/>
                <a:gd name="T47" fmla="*/ 66 h 96"/>
                <a:gd name="T48" fmla="*/ 18 w 90"/>
                <a:gd name="T49" fmla="*/ 42 h 96"/>
                <a:gd name="T50" fmla="*/ 24 w 90"/>
                <a:gd name="T51" fmla="*/ 30 h 96"/>
                <a:gd name="T52" fmla="*/ 42 w 90"/>
                <a:gd name="T53" fmla="*/ 18 h 96"/>
                <a:gd name="T54" fmla="*/ 42 w 90"/>
                <a:gd name="T55"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ru-RU">
                <a:solidFill>
                  <a:srgbClr val="FFFFFF"/>
                </a:solidFill>
                <a:effectLst>
                  <a:outerShdw blurRad="38100" dist="38100" dir="2700000" algn="tl">
                    <a:srgbClr val="000000">
                      <a:alpha val="43137"/>
                    </a:srgbClr>
                  </a:outerShdw>
                </a:effectLst>
              </a:endParaRPr>
            </a:p>
          </p:txBody>
        </p:sp>
        <p:sp>
          <p:nvSpPr>
            <p:cNvPr id="63519" name="Freeform 31"/>
            <p:cNvSpPr>
              <a:spLocks noEditPoints="1"/>
            </p:cNvSpPr>
            <p:nvPr userDrawn="1"/>
          </p:nvSpPr>
          <p:spPr bwMode="ltGray">
            <a:xfrm>
              <a:off x="5422" y="3603"/>
              <a:ext cx="72" cy="108"/>
            </a:xfrm>
            <a:custGeom>
              <a:avLst/>
              <a:gdLst>
                <a:gd name="T0" fmla="*/ 0 w 72"/>
                <a:gd name="T1" fmla="*/ 90 h 108"/>
                <a:gd name="T2" fmla="*/ 12 w 72"/>
                <a:gd name="T3" fmla="*/ 102 h 108"/>
                <a:gd name="T4" fmla="*/ 24 w 72"/>
                <a:gd name="T5" fmla="*/ 108 h 108"/>
                <a:gd name="T6" fmla="*/ 48 w 72"/>
                <a:gd name="T7" fmla="*/ 108 h 108"/>
                <a:gd name="T8" fmla="*/ 66 w 72"/>
                <a:gd name="T9" fmla="*/ 96 h 108"/>
                <a:gd name="T10" fmla="*/ 72 w 72"/>
                <a:gd name="T11" fmla="*/ 66 h 108"/>
                <a:gd name="T12" fmla="*/ 66 w 72"/>
                <a:gd name="T13" fmla="*/ 42 h 108"/>
                <a:gd name="T14" fmla="*/ 60 w 72"/>
                <a:gd name="T15" fmla="*/ 18 h 108"/>
                <a:gd name="T16" fmla="*/ 48 w 72"/>
                <a:gd name="T17" fmla="*/ 6 h 108"/>
                <a:gd name="T18" fmla="*/ 42 w 72"/>
                <a:gd name="T19" fmla="*/ 0 h 108"/>
                <a:gd name="T20" fmla="*/ 42 w 72"/>
                <a:gd name="T21" fmla="*/ 0 h 108"/>
                <a:gd name="T22" fmla="*/ 36 w 72"/>
                <a:gd name="T23" fmla="*/ 0 h 108"/>
                <a:gd name="T24" fmla="*/ 18 w 72"/>
                <a:gd name="T25" fmla="*/ 24 h 108"/>
                <a:gd name="T26" fmla="*/ 6 w 72"/>
                <a:gd name="T27" fmla="*/ 48 h 108"/>
                <a:gd name="T28" fmla="*/ 0 w 72"/>
                <a:gd name="T29" fmla="*/ 66 h 108"/>
                <a:gd name="T30" fmla="*/ 0 w 72"/>
                <a:gd name="T31" fmla="*/ 90 h 108"/>
                <a:gd name="T32" fmla="*/ 0 w 72"/>
                <a:gd name="T33" fmla="*/ 90 h 108"/>
                <a:gd name="T34" fmla="*/ 12 w 72"/>
                <a:gd name="T35" fmla="*/ 66 h 108"/>
                <a:gd name="T36" fmla="*/ 18 w 72"/>
                <a:gd name="T37" fmla="*/ 48 h 108"/>
                <a:gd name="T38" fmla="*/ 24 w 72"/>
                <a:gd name="T39" fmla="*/ 36 h 108"/>
                <a:gd name="T40" fmla="*/ 30 w 72"/>
                <a:gd name="T41" fmla="*/ 24 h 108"/>
                <a:gd name="T42" fmla="*/ 36 w 72"/>
                <a:gd name="T43" fmla="*/ 18 h 108"/>
                <a:gd name="T44" fmla="*/ 54 w 72"/>
                <a:gd name="T45" fmla="*/ 30 h 108"/>
                <a:gd name="T46" fmla="*/ 60 w 72"/>
                <a:gd name="T47" fmla="*/ 48 h 108"/>
                <a:gd name="T48" fmla="*/ 66 w 72"/>
                <a:gd name="T49" fmla="*/ 72 h 108"/>
                <a:gd name="T50" fmla="*/ 66 w 72"/>
                <a:gd name="T51" fmla="*/ 84 h 108"/>
                <a:gd name="T52" fmla="*/ 54 w 72"/>
                <a:gd name="T53" fmla="*/ 96 h 108"/>
                <a:gd name="T54" fmla="*/ 30 w 72"/>
                <a:gd name="T55" fmla="*/ 102 h 108"/>
                <a:gd name="T56" fmla="*/ 24 w 72"/>
                <a:gd name="T57" fmla="*/ 96 h 108"/>
                <a:gd name="T58" fmla="*/ 12 w 72"/>
                <a:gd name="T59" fmla="*/ 90 h 108"/>
                <a:gd name="T60" fmla="*/ 12 w 72"/>
                <a:gd name="T61" fmla="*/ 78 h 108"/>
                <a:gd name="T62" fmla="*/ 12 w 72"/>
                <a:gd name="T63" fmla="*/ 66 h 108"/>
                <a:gd name="T64" fmla="*/ 12 w 72"/>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ru-RU">
                <a:solidFill>
                  <a:srgbClr val="FFFFFF"/>
                </a:solidFill>
                <a:effectLst>
                  <a:outerShdw blurRad="38100" dist="38100" dir="2700000" algn="tl">
                    <a:srgbClr val="000000">
                      <a:alpha val="43137"/>
                    </a:srgbClr>
                  </a:outerShdw>
                </a:effectLst>
              </a:endParaRPr>
            </a:p>
          </p:txBody>
        </p:sp>
        <p:sp>
          <p:nvSpPr>
            <p:cNvPr id="63520" name="Rectangle 32"/>
            <p:cNvSpPr>
              <a:spLocks noChangeArrowheads="1"/>
            </p:cNvSpPr>
            <p:nvPr userDrawn="1"/>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ru-RU">
                <a:solidFill>
                  <a:srgbClr val="FFFFFF"/>
                </a:solidFill>
                <a:effectLst>
                  <a:outerShdw blurRad="38100" dist="38100" dir="2700000" algn="tl">
                    <a:srgbClr val="000000">
                      <a:alpha val="43137"/>
                    </a:srgbClr>
                  </a:outerShdw>
                </a:effectLst>
              </a:endParaRPr>
            </a:p>
          </p:txBody>
        </p:sp>
        <p:sp>
          <p:nvSpPr>
            <p:cNvPr id="63521" name="Rectangle 33"/>
            <p:cNvSpPr>
              <a:spLocks noChangeArrowheads="1"/>
            </p:cNvSpPr>
            <p:nvPr userDrawn="1"/>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ru-RU">
                <a:solidFill>
                  <a:srgbClr val="FFFFFF"/>
                </a:solidFill>
                <a:effectLst>
                  <a:outerShdw blurRad="38100" dist="38100" dir="2700000" algn="tl">
                    <a:srgbClr val="000000">
                      <a:alpha val="43137"/>
                    </a:srgbClr>
                  </a:outerShdw>
                </a:effectLst>
              </a:endParaRPr>
            </a:p>
          </p:txBody>
        </p:sp>
        <p:sp>
          <p:nvSpPr>
            <p:cNvPr id="63522" name="AutoShape 34"/>
            <p:cNvSpPr>
              <a:spLocks noChangeArrowheads="1"/>
            </p:cNvSpPr>
            <p:nvPr userDrawn="1"/>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ru-RU">
                <a:solidFill>
                  <a:srgbClr val="FFFFFF"/>
                </a:solidFill>
                <a:effectLst>
                  <a:outerShdw blurRad="38100" dist="38100" dir="2700000" algn="tl">
                    <a:srgbClr val="000000">
                      <a:alpha val="43137"/>
                    </a:srgbClr>
                  </a:outerShdw>
                </a:effectLst>
              </a:endParaRPr>
            </a:p>
          </p:txBody>
        </p:sp>
        <p:sp>
          <p:nvSpPr>
            <p:cNvPr id="63523" name="Freeform 35"/>
            <p:cNvSpPr>
              <a:spLocks/>
            </p:cNvSpPr>
            <p:nvPr userDrawn="1"/>
          </p:nvSpPr>
          <p:spPr bwMode="ltGray">
            <a:xfrm>
              <a:off x="4306" y="1529"/>
              <a:ext cx="252" cy="1576"/>
            </a:xfrm>
            <a:custGeom>
              <a:avLst/>
              <a:gdLst>
                <a:gd name="T0" fmla="*/ 252 w 252"/>
                <a:gd name="T1" fmla="*/ 1576 h 1576"/>
                <a:gd name="T2" fmla="*/ 12 w 252"/>
                <a:gd name="T3" fmla="*/ 84 h 1576"/>
                <a:gd name="T4" fmla="*/ 12 w 252"/>
                <a:gd name="T5" fmla="*/ 60 h 1576"/>
                <a:gd name="T6" fmla="*/ 0 w 252"/>
                <a:gd name="T7" fmla="*/ 12 h 1576"/>
                <a:gd name="T8" fmla="*/ 72 w 252"/>
                <a:gd name="T9" fmla="*/ 0 h 1576"/>
                <a:gd name="T10" fmla="*/ 72 w 252"/>
                <a:gd name="T11" fmla="*/ 0 h 1576"/>
                <a:gd name="T12" fmla="*/ 78 w 252"/>
                <a:gd name="T13" fmla="*/ 48 h 1576"/>
                <a:gd name="T14" fmla="*/ 88 w 252"/>
                <a:gd name="T15" fmla="*/ 66 h 15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ru-RU">
                <a:solidFill>
                  <a:srgbClr val="FFFFFF"/>
                </a:solidFill>
                <a:effectLst>
                  <a:outerShdw blurRad="38100" dist="38100" dir="2700000" algn="tl">
                    <a:srgbClr val="000000">
                      <a:alpha val="43137"/>
                    </a:srgbClr>
                  </a:outerShdw>
                </a:effectLst>
              </a:endParaRPr>
            </a:p>
          </p:txBody>
        </p:sp>
        <p:sp>
          <p:nvSpPr>
            <p:cNvPr id="63524" name="Freeform 36"/>
            <p:cNvSpPr>
              <a:spLocks/>
            </p:cNvSpPr>
            <p:nvPr userDrawn="1"/>
          </p:nvSpPr>
          <p:spPr bwMode="ltGray">
            <a:xfrm>
              <a:off x="4169" y="1421"/>
              <a:ext cx="317" cy="138"/>
            </a:xfrm>
            <a:custGeom>
              <a:avLst/>
              <a:gdLst>
                <a:gd name="T0" fmla="*/ 161 w 316"/>
                <a:gd name="T1" fmla="*/ 0 h 138"/>
                <a:gd name="T2" fmla="*/ 227 w 316"/>
                <a:gd name="T3" fmla="*/ 6 h 138"/>
                <a:gd name="T4" fmla="*/ 275 w 316"/>
                <a:gd name="T5" fmla="*/ 36 h 138"/>
                <a:gd name="T6" fmla="*/ 304 w 316"/>
                <a:gd name="T7" fmla="*/ 78 h 138"/>
                <a:gd name="T8" fmla="*/ 316 w 316"/>
                <a:gd name="T9" fmla="*/ 138 h 138"/>
                <a:gd name="T10" fmla="*/ 0 w 316"/>
                <a:gd name="T11" fmla="*/ 138 h 138"/>
                <a:gd name="T12" fmla="*/ 11 w 316"/>
                <a:gd name="T13" fmla="*/ 78 h 138"/>
                <a:gd name="T14" fmla="*/ 47 w 316"/>
                <a:gd name="T15" fmla="*/ 36 h 138"/>
                <a:gd name="T16" fmla="*/ 95 w 316"/>
                <a:gd name="T17" fmla="*/ 6 h 138"/>
                <a:gd name="T18" fmla="*/ 161 w 316"/>
                <a:gd name="T19" fmla="*/ 0 h 138"/>
                <a:gd name="T20" fmla="*/ 161 w 316"/>
                <a:gd name="T2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ru-RU">
                <a:solidFill>
                  <a:srgbClr val="FFFFFF"/>
                </a:solidFill>
                <a:effectLst>
                  <a:outerShdw blurRad="38100" dist="38100" dir="2700000" algn="tl">
                    <a:srgbClr val="000000">
                      <a:alpha val="43137"/>
                    </a:srgbClr>
                  </a:outerShdw>
                </a:effectLst>
              </a:endParaRPr>
            </a:p>
          </p:txBody>
        </p:sp>
      </p:grpSp>
      <p:sp>
        <p:nvSpPr>
          <p:cNvPr id="63525" name="Rectangle 37"/>
          <p:cNvSpPr>
            <a:spLocks noGrp="1" noChangeArrowheads="1"/>
          </p:cNvSpPr>
          <p:nvPr>
            <p:ph type="title"/>
          </p:nvPr>
        </p:nvSpPr>
        <p:spPr bwMode="auto">
          <a:xfrm>
            <a:off x="457200" y="277813"/>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a:t>Образец заголовка</a:t>
            </a:r>
          </a:p>
        </p:txBody>
      </p:sp>
      <p:sp>
        <p:nvSpPr>
          <p:cNvPr id="63526" name="Rectangle 38"/>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3527" name="Rectangle 39"/>
          <p:cNvSpPr>
            <a:spLocks noGrp="1" noChangeArrowheads="1"/>
          </p:cNvSpPr>
          <p:nvPr>
            <p:ph type="dt" sz="half" idx="2"/>
          </p:nvPr>
        </p:nvSpPr>
        <p:spPr bwMode="auto">
          <a:xfrm>
            <a:off x="457200" y="6278563"/>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effectLst/>
              </a:defRPr>
            </a:lvl1pPr>
          </a:lstStyle>
          <a:p>
            <a:pPr fontAlgn="base">
              <a:spcBef>
                <a:spcPct val="0"/>
              </a:spcBef>
              <a:spcAft>
                <a:spcPct val="0"/>
              </a:spcAft>
              <a:defRPr/>
            </a:pPr>
            <a:endParaRPr lang="ru-RU">
              <a:solidFill>
                <a:srgbClr val="FFFFFF"/>
              </a:solidFill>
            </a:endParaRPr>
          </a:p>
        </p:txBody>
      </p:sp>
      <p:sp>
        <p:nvSpPr>
          <p:cNvPr id="63528" name="Rectangle 40"/>
          <p:cNvSpPr>
            <a:spLocks noGrp="1" noChangeArrowheads="1"/>
          </p:cNvSpPr>
          <p:nvPr>
            <p:ph type="ftr" sz="quarter" idx="3"/>
          </p:nvPr>
        </p:nvSpPr>
        <p:spPr bwMode="auto">
          <a:xfrm>
            <a:off x="3124200" y="6278563"/>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effectLst/>
              </a:defRPr>
            </a:lvl1pPr>
          </a:lstStyle>
          <a:p>
            <a:pPr fontAlgn="base">
              <a:spcBef>
                <a:spcPct val="0"/>
              </a:spcBef>
              <a:spcAft>
                <a:spcPct val="0"/>
              </a:spcAft>
              <a:defRPr/>
            </a:pPr>
            <a:endParaRPr lang="ru-RU">
              <a:solidFill>
                <a:srgbClr val="FFFFFF"/>
              </a:solidFill>
            </a:endParaRPr>
          </a:p>
        </p:txBody>
      </p:sp>
      <p:sp>
        <p:nvSpPr>
          <p:cNvPr id="63529" name="Rectangle 41"/>
          <p:cNvSpPr>
            <a:spLocks noGrp="1" noChangeArrowheads="1"/>
          </p:cNvSpPr>
          <p:nvPr>
            <p:ph type="sldNum" sz="quarter" idx="4"/>
          </p:nvPr>
        </p:nvSpPr>
        <p:spPr bwMode="auto">
          <a:xfrm>
            <a:off x="6553200" y="6278563"/>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effectLst/>
              </a:defRPr>
            </a:lvl1pPr>
          </a:lstStyle>
          <a:p>
            <a:pPr fontAlgn="base">
              <a:spcBef>
                <a:spcPct val="0"/>
              </a:spcBef>
              <a:spcAft>
                <a:spcPct val="0"/>
              </a:spcAft>
              <a:defRPr/>
            </a:pPr>
            <a:fld id="{E4097EC9-96AD-4794-B65D-6A943B5F2844}" type="slidenum">
              <a:rPr lang="ru-RU">
                <a:solidFill>
                  <a:srgbClr val="FFFFFF"/>
                </a:solidFill>
              </a:rPr>
              <a:pPr fontAlgn="base">
                <a:spcBef>
                  <a:spcPct val="0"/>
                </a:spcBef>
                <a:spcAft>
                  <a:spcPct val="0"/>
                </a:spcAft>
                <a:defRPr/>
              </a:pPr>
              <a:t>‹#›</a:t>
            </a:fld>
            <a:endParaRPr lang="ru-RU">
              <a:solidFill>
                <a:srgbClr val="FFFFFF"/>
              </a:solidFill>
            </a:endParaRPr>
          </a:p>
        </p:txBody>
      </p:sp>
    </p:spTree>
    <p:extLst>
      <p:ext uri="{BB962C8B-B14F-4D97-AF65-F5344CB8AC3E}">
        <p14:creationId xmlns:p14="http://schemas.microsoft.com/office/powerpoint/2010/main" val="42266298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hyperlink" Target="http://www.consultant.ru/document/cons_doc_LAW_8982/" TargetMode="Externa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defRPr/>
            </a:pPr>
            <a:r>
              <a:rPr lang="ru-RU"/>
              <a:t>   </a:t>
            </a:r>
          </a:p>
        </p:txBody>
      </p:sp>
      <p:sp>
        <p:nvSpPr>
          <p:cNvPr id="78851" name="Rectangle 3"/>
          <p:cNvSpPr>
            <a:spLocks noGrp="1" noChangeArrowheads="1"/>
          </p:cNvSpPr>
          <p:nvPr>
            <p:ph type="subTitle" idx="1"/>
          </p:nvPr>
        </p:nvSpPr>
        <p:spPr>
          <a:xfrm>
            <a:off x="325882" y="188913"/>
            <a:ext cx="8638606" cy="6048375"/>
          </a:xfrm>
        </p:spPr>
        <p:txBody>
          <a:bodyPr/>
          <a:lstStyle/>
          <a:p>
            <a:pPr>
              <a:defRPr/>
            </a:pPr>
            <a:r>
              <a:rPr lang="ru-RU" sz="6600" b="1" dirty="0">
                <a:solidFill>
                  <a:srgbClr val="C00000"/>
                </a:solidFill>
              </a:rPr>
              <a:t> </a:t>
            </a:r>
            <a:r>
              <a:rPr lang="ru-RU" sz="7200" b="1" dirty="0">
                <a:solidFill>
                  <a:srgbClr val="FF0000"/>
                </a:solidFill>
                <a:effectLst>
                  <a:outerShdw blurRad="38100" dist="38100" dir="2700000" algn="tl">
                    <a:srgbClr val="000000">
                      <a:alpha val="43137"/>
                    </a:srgbClr>
                  </a:outerShdw>
                </a:effectLst>
              </a:rPr>
              <a:t>На стороне </a:t>
            </a:r>
            <a:r>
              <a:rPr lang="ru-RU" sz="5400" b="1" dirty="0">
                <a:solidFill>
                  <a:srgbClr val="FF0000"/>
                </a:solidFill>
                <a:effectLst>
                  <a:outerShdw blurRad="38100" dist="38100" dir="2700000" algn="tl">
                    <a:srgbClr val="000000">
                      <a:alpha val="43137"/>
                    </a:srgbClr>
                  </a:outerShdw>
                </a:effectLst>
              </a:rPr>
              <a:t>несовершеннолетнего</a:t>
            </a:r>
          </a:p>
          <a:p>
            <a:pPr>
              <a:defRPr/>
            </a:pPr>
            <a:endParaRPr lang="ru-RU" sz="2400" dirty="0">
              <a:solidFill>
                <a:schemeClr val="bg2">
                  <a:lumMod val="50000"/>
                </a:schemeClr>
              </a:solidFill>
              <a:effectLst>
                <a:outerShdw blurRad="38100" dist="38100" dir="2700000" algn="tl">
                  <a:srgbClr val="000000">
                    <a:alpha val="43137"/>
                  </a:srgbClr>
                </a:outerShdw>
              </a:effectLst>
            </a:endParaRPr>
          </a:p>
          <a:p>
            <a:pPr>
              <a:defRPr/>
            </a:pPr>
            <a:r>
              <a:rPr lang="ru-RU" sz="2400" dirty="0">
                <a:solidFill>
                  <a:schemeClr val="bg2">
                    <a:lumMod val="50000"/>
                  </a:schemeClr>
                </a:solidFill>
                <a:effectLst>
                  <a:outerShdw blurRad="38100" dist="38100" dir="2700000" algn="tl">
                    <a:srgbClr val="000000">
                      <a:alpha val="43137"/>
                    </a:srgbClr>
                  </a:outerShdw>
                </a:effectLst>
              </a:rPr>
              <a:t>ЗАКОН РОССИЙСКОЙ ФЕДЕРАЦИИ </a:t>
            </a:r>
          </a:p>
          <a:p>
            <a:pPr>
              <a:defRPr/>
            </a:pPr>
            <a:r>
              <a:rPr lang="ru-RU" sz="2400" dirty="0">
                <a:solidFill>
                  <a:schemeClr val="bg2">
                    <a:lumMod val="50000"/>
                  </a:schemeClr>
                </a:solidFill>
                <a:effectLst>
                  <a:outerShdw blurRad="38100" dist="38100" dir="2700000" algn="tl">
                    <a:srgbClr val="000000">
                      <a:alpha val="43137"/>
                    </a:srgbClr>
                  </a:outerShdw>
                </a:effectLst>
              </a:rPr>
              <a:t> об ответственности родителей за неисполнение своих обязанностей</a:t>
            </a:r>
          </a:p>
          <a:p>
            <a:pPr>
              <a:defRPr/>
            </a:pPr>
            <a:endParaRPr lang="ru-RU" sz="400000" b="1" dirty="0">
              <a:solidFill>
                <a:schemeClr val="bg2">
                  <a:lumMod val="50000"/>
                </a:schemeClr>
              </a:solidFill>
              <a:effectLst>
                <a:outerShdw blurRad="38100" dist="38100" dir="2700000" algn="tl">
                  <a:srgbClr val="000000">
                    <a:alpha val="43137"/>
                  </a:srgbClr>
                </a:outerShdw>
              </a:effectLst>
            </a:endParaRPr>
          </a:p>
        </p:txBody>
      </p:sp>
      <p:pic>
        <p:nvPicPr>
          <p:cNvPr id="1026" name="Picture 2" descr="http://im8-tub-ru.yandex.net/i?id=59653708-19-73&amp;n=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1920" y="4531127"/>
            <a:ext cx="1326549" cy="175114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4531127"/>
            <a:ext cx="1225284" cy="1751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9850" y="4526462"/>
            <a:ext cx="1135806" cy="1755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31001" y="4526462"/>
            <a:ext cx="1298763" cy="1786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24328" y="4496734"/>
            <a:ext cx="1293790" cy="1819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91228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defRPr/>
            </a:pPr>
            <a:r>
              <a:rPr lang="ru-RU"/>
              <a:t>   </a:t>
            </a:r>
          </a:p>
        </p:txBody>
      </p:sp>
      <p:sp>
        <p:nvSpPr>
          <p:cNvPr id="78851" name="Rectangle 3"/>
          <p:cNvSpPr>
            <a:spLocks noGrp="1" noChangeArrowheads="1"/>
          </p:cNvSpPr>
          <p:nvPr>
            <p:ph type="subTitle" idx="1"/>
          </p:nvPr>
        </p:nvSpPr>
        <p:spPr>
          <a:xfrm>
            <a:off x="539750" y="188913"/>
            <a:ext cx="7921625" cy="6048375"/>
          </a:xfrm>
        </p:spPr>
        <p:txBody>
          <a:bodyPr/>
          <a:lstStyle/>
          <a:p>
            <a:pPr>
              <a:defRPr/>
            </a:pPr>
            <a:r>
              <a:rPr lang="ru-RU" sz="6600" dirty="0">
                <a:solidFill>
                  <a:srgbClr val="C00000"/>
                </a:solidFill>
              </a:rPr>
              <a:t> </a:t>
            </a:r>
            <a:endParaRPr lang="ru-RU" sz="2800" dirty="0">
              <a:solidFill>
                <a:srgbClr val="0070C0"/>
              </a:solidFill>
            </a:endParaRPr>
          </a:p>
          <a:p>
            <a:pPr eaLnBrk="1" hangingPunct="1">
              <a:defRPr/>
            </a:pPr>
            <a:endParaRPr lang="ru-RU" sz="2800" dirty="0">
              <a:solidFill>
                <a:srgbClr val="0070C0"/>
              </a:solidFill>
            </a:endParaRPr>
          </a:p>
          <a:p>
            <a:pPr eaLnBrk="1" hangingPunct="1">
              <a:defRPr/>
            </a:pPr>
            <a:endParaRPr lang="ru-RU" sz="2800" dirty="0">
              <a:solidFill>
                <a:srgbClr val="0070C0"/>
              </a:solidFill>
            </a:endParaRPr>
          </a:p>
          <a:p>
            <a:pPr eaLnBrk="1" hangingPunct="1">
              <a:defRPr/>
            </a:pPr>
            <a:endParaRPr lang="ru-RU" sz="2800" dirty="0">
              <a:solidFill>
                <a:srgbClr val="0070C0"/>
              </a:solidFill>
            </a:endParaRPr>
          </a:p>
          <a:p>
            <a:pPr eaLnBrk="1" hangingPunct="1">
              <a:defRPr/>
            </a:pPr>
            <a:endParaRPr lang="ru-RU" sz="2800" dirty="0">
              <a:solidFill>
                <a:srgbClr val="0070C0"/>
              </a:solidFill>
            </a:endParaRPr>
          </a:p>
        </p:txBody>
      </p:sp>
      <p:sp>
        <p:nvSpPr>
          <p:cNvPr id="2" name="Прямоугольник 1"/>
          <p:cNvSpPr/>
          <p:nvPr/>
        </p:nvSpPr>
        <p:spPr>
          <a:xfrm>
            <a:off x="0" y="0"/>
            <a:ext cx="9144000" cy="3539430"/>
          </a:xfrm>
          <a:prstGeom prst="rect">
            <a:avLst/>
          </a:prstGeom>
        </p:spPr>
        <p:txBody>
          <a:bodyPr wrap="square">
            <a:spAutoFit/>
          </a:bodyPr>
          <a:lstStyle/>
          <a:p>
            <a:r>
              <a:rPr lang="ru-RU" sz="2800" dirty="0">
                <a:solidFill>
                  <a:srgbClr val="002060"/>
                </a:solidFill>
                <a:effectLst>
                  <a:outerShdw blurRad="38100" dist="38100" dir="2700000" algn="tl">
                    <a:srgbClr val="000000">
                      <a:alpha val="43137"/>
                    </a:srgbClr>
                  </a:outerShdw>
                </a:effectLst>
              </a:rPr>
              <a:t>Неисполнение или ненадлежащее исполнение родителями или иными законными представителями несовершеннолетних обязанностей по содержанию, воспитанию, обучению, защите прав и интересов несовершеннолетних -</a:t>
            </a:r>
          </a:p>
          <a:p>
            <a:r>
              <a:rPr lang="ru-RU" sz="2800" dirty="0">
                <a:solidFill>
                  <a:srgbClr val="002060"/>
                </a:solidFill>
                <a:effectLst>
                  <a:outerShdw blurRad="38100" dist="38100" dir="2700000" algn="tl">
                    <a:srgbClr val="000000">
                      <a:alpha val="43137"/>
                    </a:srgbClr>
                  </a:outerShdw>
                </a:effectLst>
              </a:rPr>
              <a:t>влечет предупреждение или наложение административного штрафа в размере </a:t>
            </a:r>
            <a:r>
              <a:rPr lang="ru-RU" sz="2800" dirty="0">
                <a:solidFill>
                  <a:srgbClr val="FF0000"/>
                </a:solidFill>
                <a:effectLst>
                  <a:outerShdw blurRad="38100" dist="38100" dir="2700000" algn="tl">
                    <a:srgbClr val="000000">
                      <a:alpha val="43137"/>
                    </a:srgbClr>
                  </a:outerShdw>
                </a:effectLst>
              </a:rPr>
              <a:t>от ста до пятисот рублей</a:t>
            </a:r>
            <a:r>
              <a:rPr lang="ru-RU" sz="2800" dirty="0">
                <a:solidFill>
                  <a:srgbClr val="002060"/>
                </a:solidFill>
                <a:effectLst>
                  <a:outerShdw blurRad="38100" dist="38100" dir="2700000" algn="tl">
                    <a:srgbClr val="000000">
                      <a:alpha val="43137"/>
                    </a:srgbClr>
                  </a:outerShdw>
                </a:effectLst>
              </a:rPr>
              <a:t>.(п.1, ст.5.35 КоАП  РФ)</a:t>
            </a:r>
          </a:p>
        </p:txBody>
      </p:sp>
      <p:pic>
        <p:nvPicPr>
          <p:cNvPr id="4100" name="Picture 4" descr="http://go2.imgsmail.ru/imgpreview?key=http%3A//money-never-sleep.ru/wp-content/content/2012/05/do-not-judge-too-hard-e1338268927483.jpg&amp;mb=imgdb_preview_2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3861048"/>
            <a:ext cx="4094149" cy="22452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30339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defRPr/>
            </a:pPr>
            <a:r>
              <a:rPr lang="ru-RU"/>
              <a:t>   </a:t>
            </a:r>
          </a:p>
        </p:txBody>
      </p:sp>
      <p:sp>
        <p:nvSpPr>
          <p:cNvPr id="78851" name="Rectangle 3"/>
          <p:cNvSpPr>
            <a:spLocks noGrp="1" noChangeArrowheads="1"/>
          </p:cNvSpPr>
          <p:nvPr>
            <p:ph type="subTitle" idx="1"/>
          </p:nvPr>
        </p:nvSpPr>
        <p:spPr>
          <a:xfrm>
            <a:off x="539750" y="188913"/>
            <a:ext cx="7921625" cy="6048375"/>
          </a:xfrm>
        </p:spPr>
        <p:txBody>
          <a:bodyPr/>
          <a:lstStyle/>
          <a:p>
            <a:pPr>
              <a:defRPr/>
            </a:pPr>
            <a:r>
              <a:rPr lang="ru-RU" sz="6600" dirty="0">
                <a:solidFill>
                  <a:srgbClr val="C00000"/>
                </a:solidFill>
              </a:rPr>
              <a:t> </a:t>
            </a:r>
            <a:endParaRPr lang="ru-RU" sz="2800" dirty="0">
              <a:solidFill>
                <a:srgbClr val="0070C0"/>
              </a:solidFill>
            </a:endParaRPr>
          </a:p>
          <a:p>
            <a:pPr eaLnBrk="1" hangingPunct="1">
              <a:defRPr/>
            </a:pPr>
            <a:endParaRPr lang="ru-RU" sz="2800" dirty="0">
              <a:solidFill>
                <a:srgbClr val="0070C0"/>
              </a:solidFill>
            </a:endParaRPr>
          </a:p>
          <a:p>
            <a:pPr eaLnBrk="1" hangingPunct="1">
              <a:defRPr/>
            </a:pPr>
            <a:endParaRPr lang="ru-RU" sz="2800" dirty="0">
              <a:solidFill>
                <a:srgbClr val="0070C0"/>
              </a:solidFill>
            </a:endParaRPr>
          </a:p>
          <a:p>
            <a:pPr eaLnBrk="1" hangingPunct="1">
              <a:defRPr/>
            </a:pPr>
            <a:endParaRPr lang="ru-RU" sz="2800" dirty="0">
              <a:solidFill>
                <a:srgbClr val="0070C0"/>
              </a:solidFill>
            </a:endParaRPr>
          </a:p>
          <a:p>
            <a:pPr eaLnBrk="1" hangingPunct="1">
              <a:defRPr/>
            </a:pPr>
            <a:endParaRPr lang="ru-RU" sz="2800" dirty="0">
              <a:solidFill>
                <a:srgbClr val="0070C0"/>
              </a:solidFill>
            </a:endParaRPr>
          </a:p>
        </p:txBody>
      </p:sp>
      <p:sp>
        <p:nvSpPr>
          <p:cNvPr id="2" name="Прямоугольник 1"/>
          <p:cNvSpPr/>
          <p:nvPr/>
        </p:nvSpPr>
        <p:spPr>
          <a:xfrm>
            <a:off x="0" y="0"/>
            <a:ext cx="9144000" cy="6370975"/>
          </a:xfrm>
          <a:prstGeom prst="rect">
            <a:avLst/>
          </a:prstGeom>
        </p:spPr>
        <p:txBody>
          <a:bodyPr wrap="square">
            <a:spAutoFit/>
          </a:bodyPr>
          <a:lstStyle/>
          <a:p>
            <a:r>
              <a:rPr lang="ru-RU" sz="2400" dirty="0">
                <a:solidFill>
                  <a:srgbClr val="002060"/>
                </a:solidFill>
                <a:effectLst>
                  <a:outerShdw blurRad="38100" dist="38100" dir="2700000" algn="tl">
                    <a:srgbClr val="000000">
                      <a:alpha val="43137"/>
                    </a:srgbClr>
                  </a:outerShdw>
                </a:effectLst>
              </a:rPr>
              <a:t>Вовлечение несовершеннолетнего в употребление пива и напитков, изготавливаемых на его основе, влечет наложение административного штрафа в размере от </a:t>
            </a:r>
            <a:r>
              <a:rPr lang="ru-RU" sz="2400" dirty="0">
                <a:solidFill>
                  <a:srgbClr val="FF0000"/>
                </a:solidFill>
                <a:effectLst>
                  <a:outerShdw blurRad="38100" dist="38100" dir="2700000" algn="tl">
                    <a:srgbClr val="000000">
                      <a:alpha val="43137"/>
                    </a:srgbClr>
                  </a:outerShdw>
                </a:effectLst>
              </a:rPr>
              <a:t>ста до трехсот рублей.</a:t>
            </a:r>
            <a:r>
              <a:rPr lang="ru-RU" sz="2400" dirty="0">
                <a:solidFill>
                  <a:srgbClr val="002060"/>
                </a:solidFill>
              </a:rPr>
              <a:t>(п.1, ст. 6.10 КоАП  РФ)</a:t>
            </a:r>
          </a:p>
          <a:p>
            <a:endParaRPr lang="ru-RU" sz="2400" dirty="0">
              <a:solidFill>
                <a:srgbClr val="002060"/>
              </a:solidFill>
              <a:effectLst>
                <a:outerShdw blurRad="38100" dist="38100" dir="2700000" algn="tl">
                  <a:srgbClr val="000000">
                    <a:alpha val="43137"/>
                  </a:srgbClr>
                </a:outerShdw>
              </a:effectLst>
            </a:endParaRPr>
          </a:p>
          <a:p>
            <a:r>
              <a:rPr lang="ru-RU" sz="2400" dirty="0">
                <a:solidFill>
                  <a:srgbClr val="002060"/>
                </a:solidFill>
                <a:effectLst>
                  <a:outerShdw blurRad="38100" dist="38100" dir="2700000" algn="tl">
                    <a:srgbClr val="000000">
                      <a:alpha val="43137"/>
                    </a:srgbClr>
                  </a:outerShdw>
                </a:effectLst>
              </a:rPr>
              <a:t>Вовлечение несовершеннолетнего в употребление спиртных напитков или одурманивающих веществ, влечет наложение административного штрафа в размере </a:t>
            </a:r>
            <a:r>
              <a:rPr lang="ru-RU" sz="2400" dirty="0">
                <a:solidFill>
                  <a:srgbClr val="FF0000"/>
                </a:solidFill>
                <a:effectLst>
                  <a:outerShdw blurRad="38100" dist="38100" dir="2700000" algn="tl">
                    <a:srgbClr val="000000">
                      <a:alpha val="43137"/>
                    </a:srgbClr>
                  </a:outerShdw>
                </a:effectLst>
              </a:rPr>
              <a:t>от пятисот до одной тысячи рублей</a:t>
            </a:r>
            <a:r>
              <a:rPr lang="ru-RU" sz="2400" dirty="0">
                <a:solidFill>
                  <a:srgbClr val="002060"/>
                </a:solidFill>
                <a:effectLst>
                  <a:outerShdw blurRad="38100" dist="38100" dir="2700000" algn="tl">
                    <a:srgbClr val="000000">
                      <a:alpha val="43137"/>
                    </a:srgbClr>
                  </a:outerShdw>
                </a:effectLst>
              </a:rPr>
              <a:t>. </a:t>
            </a:r>
            <a:r>
              <a:rPr lang="ru-RU" sz="2400" dirty="0">
                <a:solidFill>
                  <a:srgbClr val="002060"/>
                </a:solidFill>
              </a:rPr>
              <a:t>(п.2, ст. 6.10 КоАП  РФ)</a:t>
            </a:r>
          </a:p>
          <a:p>
            <a:endParaRPr lang="ru-RU" sz="2400" dirty="0">
              <a:solidFill>
                <a:srgbClr val="002060"/>
              </a:solidFill>
              <a:effectLst>
                <a:outerShdw blurRad="38100" dist="38100" dir="2700000" algn="tl">
                  <a:srgbClr val="000000">
                    <a:alpha val="43137"/>
                  </a:srgbClr>
                </a:outerShdw>
              </a:effectLst>
            </a:endParaRPr>
          </a:p>
          <a:p>
            <a:r>
              <a:rPr lang="ru-RU" sz="2400" dirty="0">
                <a:solidFill>
                  <a:srgbClr val="002060"/>
                </a:solidFill>
                <a:effectLst>
                  <a:outerShdw blurRad="38100" dist="38100" dir="2700000" algn="tl">
                    <a:srgbClr val="000000">
                      <a:alpha val="43137"/>
                    </a:srgbClr>
                  </a:outerShdw>
                </a:effectLst>
              </a:rPr>
              <a:t>Те же действия, совершенные родителями или иными законными представителями несовершеннолетних, а также лицами, на которых возложены обязанности по обучению и воспитанию несовершеннолетних, -</a:t>
            </a:r>
          </a:p>
          <a:p>
            <a:r>
              <a:rPr lang="ru-RU" sz="2400" dirty="0">
                <a:solidFill>
                  <a:srgbClr val="002060"/>
                </a:solidFill>
                <a:effectLst>
                  <a:outerShdw blurRad="38100" dist="38100" dir="2700000" algn="tl">
                    <a:srgbClr val="000000">
                      <a:alpha val="43137"/>
                    </a:srgbClr>
                  </a:outerShdw>
                </a:effectLst>
              </a:rPr>
              <a:t>влекут наложение административного штрафа в размере от </a:t>
            </a:r>
            <a:r>
              <a:rPr lang="ru-RU" sz="2400" dirty="0">
                <a:solidFill>
                  <a:srgbClr val="FF0000"/>
                </a:solidFill>
                <a:effectLst>
                  <a:outerShdw blurRad="38100" dist="38100" dir="2700000" algn="tl">
                    <a:srgbClr val="000000">
                      <a:alpha val="43137"/>
                    </a:srgbClr>
                  </a:outerShdw>
                </a:effectLst>
              </a:rPr>
              <a:t>одной тысячи пятисот до двух тысяч рублей.</a:t>
            </a:r>
            <a:r>
              <a:rPr lang="ru-RU" sz="2400" dirty="0">
                <a:solidFill>
                  <a:srgbClr val="002060"/>
                </a:solidFill>
              </a:rPr>
              <a:t> (п.3, ст. 6.10 КоАП  РФ)</a:t>
            </a:r>
          </a:p>
        </p:txBody>
      </p:sp>
    </p:spTree>
    <p:extLst>
      <p:ext uri="{BB962C8B-B14F-4D97-AF65-F5344CB8AC3E}">
        <p14:creationId xmlns:p14="http://schemas.microsoft.com/office/powerpoint/2010/main" val="20430339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a:xfrm>
            <a:off x="539552" y="3933056"/>
            <a:ext cx="7772400" cy="1736725"/>
          </a:xfrm>
        </p:spPr>
        <p:txBody>
          <a:bodyPr/>
          <a:lstStyle/>
          <a:p>
            <a:pPr eaLnBrk="1" hangingPunct="1">
              <a:defRPr/>
            </a:pPr>
            <a:r>
              <a:rPr lang="ru-RU"/>
              <a:t>   </a:t>
            </a:r>
          </a:p>
        </p:txBody>
      </p:sp>
      <p:sp>
        <p:nvSpPr>
          <p:cNvPr id="78851" name="Rectangle 3"/>
          <p:cNvSpPr>
            <a:spLocks noGrp="1" noChangeArrowheads="1"/>
          </p:cNvSpPr>
          <p:nvPr>
            <p:ph type="subTitle" idx="1"/>
          </p:nvPr>
        </p:nvSpPr>
        <p:spPr>
          <a:xfrm>
            <a:off x="539750" y="188913"/>
            <a:ext cx="7921625" cy="6048375"/>
          </a:xfrm>
        </p:spPr>
        <p:txBody>
          <a:bodyPr/>
          <a:lstStyle/>
          <a:p>
            <a:pPr>
              <a:defRPr/>
            </a:pPr>
            <a:r>
              <a:rPr lang="ru-RU" sz="6600" dirty="0">
                <a:solidFill>
                  <a:srgbClr val="C00000"/>
                </a:solidFill>
              </a:rPr>
              <a:t> </a:t>
            </a:r>
            <a:endParaRPr lang="ru-RU" sz="2800" dirty="0">
              <a:solidFill>
                <a:srgbClr val="0070C0"/>
              </a:solidFill>
            </a:endParaRPr>
          </a:p>
          <a:p>
            <a:pPr eaLnBrk="1" hangingPunct="1">
              <a:defRPr/>
            </a:pPr>
            <a:endParaRPr lang="ru-RU" sz="2800" dirty="0">
              <a:solidFill>
                <a:srgbClr val="0070C0"/>
              </a:solidFill>
            </a:endParaRPr>
          </a:p>
          <a:p>
            <a:pPr eaLnBrk="1" hangingPunct="1">
              <a:defRPr/>
            </a:pPr>
            <a:endParaRPr lang="ru-RU" sz="2800" dirty="0">
              <a:solidFill>
                <a:srgbClr val="0070C0"/>
              </a:solidFill>
            </a:endParaRPr>
          </a:p>
          <a:p>
            <a:pPr eaLnBrk="1" hangingPunct="1">
              <a:defRPr/>
            </a:pPr>
            <a:endParaRPr lang="ru-RU" sz="2800" dirty="0">
              <a:solidFill>
                <a:srgbClr val="0070C0"/>
              </a:solidFill>
            </a:endParaRPr>
          </a:p>
          <a:p>
            <a:pPr eaLnBrk="1" hangingPunct="1">
              <a:defRPr/>
            </a:pPr>
            <a:endParaRPr lang="ru-RU" sz="2800" dirty="0">
              <a:solidFill>
                <a:srgbClr val="0070C0"/>
              </a:solidFill>
            </a:endParaRPr>
          </a:p>
        </p:txBody>
      </p:sp>
      <p:sp>
        <p:nvSpPr>
          <p:cNvPr id="2" name="Прямоугольник 1"/>
          <p:cNvSpPr/>
          <p:nvPr/>
        </p:nvSpPr>
        <p:spPr>
          <a:xfrm>
            <a:off x="0" y="-171400"/>
            <a:ext cx="9144000" cy="5016758"/>
          </a:xfrm>
          <a:prstGeom prst="rect">
            <a:avLst/>
          </a:prstGeom>
        </p:spPr>
        <p:txBody>
          <a:bodyPr wrap="square">
            <a:spAutoFit/>
          </a:bodyPr>
          <a:lstStyle/>
          <a:p>
            <a:r>
              <a:rPr lang="ru-RU" sz="2000" dirty="0">
                <a:solidFill>
                  <a:srgbClr val="002060"/>
                </a:solidFill>
                <a:effectLst>
                  <a:outerShdw blurRad="38100" dist="38100" dir="2700000" algn="tl">
                    <a:srgbClr val="000000">
                      <a:alpha val="43137"/>
                    </a:srgbClr>
                  </a:outerShdw>
                </a:effectLst>
              </a:rPr>
              <a:t>  </a:t>
            </a:r>
          </a:p>
          <a:p>
            <a:r>
              <a:rPr lang="ru-RU" sz="2000" dirty="0">
                <a:solidFill>
                  <a:srgbClr val="002060"/>
                </a:solidFill>
                <a:effectLst>
                  <a:outerShdw blurRad="38100" dist="38100" dir="2700000" algn="tl">
                    <a:srgbClr val="000000">
                      <a:alpha val="43137"/>
                    </a:srgbClr>
                  </a:outerShdw>
                </a:effectLst>
              </a:rPr>
              <a:t>Неисполнение или ненадлежащее исполнение обязанностей по воспитанию несовершеннолетнего родителем или иным лицом, на которое возложены эти обязанности, а равно педагогом или другим работником образовательного учреждения, обязанного осуществлять надзор за несовершеннолетним, если это деяние соединено с </a:t>
            </a:r>
            <a:r>
              <a:rPr lang="ru-RU" sz="2000" dirty="0">
                <a:solidFill>
                  <a:srgbClr val="FF0000"/>
                </a:solidFill>
                <a:effectLst>
                  <a:outerShdw blurRad="38100" dist="38100" dir="2700000" algn="tl">
                    <a:srgbClr val="000000">
                      <a:alpha val="43137"/>
                    </a:srgbClr>
                  </a:outerShdw>
                </a:effectLst>
              </a:rPr>
              <a:t>жестоким обращением </a:t>
            </a:r>
            <a:r>
              <a:rPr lang="ru-RU" sz="2000" dirty="0">
                <a:solidFill>
                  <a:srgbClr val="002060"/>
                </a:solidFill>
                <a:effectLst>
                  <a:outerShdw blurRad="38100" dist="38100" dir="2700000" algn="tl">
                    <a:srgbClr val="000000">
                      <a:alpha val="43137"/>
                    </a:srgbClr>
                  </a:outerShdw>
                </a:effectLst>
              </a:rPr>
              <a:t>с несовершеннолетним, -  наказывается штрафом в размере до </a:t>
            </a:r>
            <a:r>
              <a:rPr lang="ru-RU" sz="2000" dirty="0">
                <a:solidFill>
                  <a:srgbClr val="FF0000"/>
                </a:solidFill>
                <a:effectLst>
                  <a:outerShdw blurRad="38100" dist="38100" dir="2700000" algn="tl">
                    <a:srgbClr val="000000">
                      <a:alpha val="43137"/>
                    </a:srgbClr>
                  </a:outerShdw>
                </a:effectLst>
              </a:rPr>
              <a:t>ста тысяч рублей </a:t>
            </a:r>
            <a:r>
              <a:rPr lang="ru-RU" sz="2000" dirty="0">
                <a:solidFill>
                  <a:srgbClr val="002060"/>
                </a:solidFill>
                <a:effectLst>
                  <a:outerShdw blurRad="38100" dist="38100" dir="2700000" algn="tl">
                    <a:srgbClr val="000000">
                      <a:alpha val="43137"/>
                    </a:srgbClr>
                  </a:outerShdw>
                </a:effectLst>
              </a:rPr>
              <a:t>или в размере заработной платы или иного дохода осужденного за период до одного года, либо обязательными работами на срок до четырехсот сорока часов, либо исправительными работами </a:t>
            </a:r>
            <a:r>
              <a:rPr lang="ru-RU" sz="2000" dirty="0">
                <a:solidFill>
                  <a:srgbClr val="FF0000"/>
                </a:solidFill>
                <a:effectLst>
                  <a:outerShdw blurRad="38100" dist="38100" dir="2700000" algn="tl">
                    <a:srgbClr val="000000">
                      <a:alpha val="43137"/>
                    </a:srgbClr>
                  </a:outerShdw>
                </a:effectLst>
              </a:rPr>
              <a:t>на срок до двух лет</a:t>
            </a:r>
            <a:r>
              <a:rPr lang="ru-RU" sz="2000" dirty="0">
                <a:solidFill>
                  <a:srgbClr val="002060"/>
                </a:solidFill>
                <a:effectLst>
                  <a:outerShdw blurRad="38100" dist="38100" dir="2700000" algn="tl">
                    <a:srgbClr val="000000">
                      <a:alpha val="43137"/>
                    </a:srgbClr>
                  </a:outerShdw>
                </a:effectLst>
              </a:rPr>
              <a:t>, либо принудительными работами на срок до трех лет с лишением права занимать определенные должности или заниматься определенной деятельностью на срок до пяти лет или без такового, либо лишением свободы на срок до трех лет с лишением права занимать определенные должности или заниматься определенной деятельностью на срок до пяти лет или без такового</a:t>
            </a:r>
            <a:r>
              <a:rPr lang="ru-RU" sz="2000" dirty="0">
                <a:solidFill>
                  <a:srgbClr val="FF0000"/>
                </a:solidFill>
              </a:rPr>
              <a:t>.(ст. 156 УК  РФ)</a:t>
            </a: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096" y="4781093"/>
            <a:ext cx="3600400" cy="2069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30339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defRPr/>
            </a:pPr>
            <a:r>
              <a:rPr lang="ru-RU"/>
              <a:t>   </a:t>
            </a:r>
          </a:p>
        </p:txBody>
      </p:sp>
      <p:sp>
        <p:nvSpPr>
          <p:cNvPr id="78851" name="Rectangle 3"/>
          <p:cNvSpPr>
            <a:spLocks noGrp="1" noChangeArrowheads="1"/>
          </p:cNvSpPr>
          <p:nvPr>
            <p:ph type="subTitle" idx="1"/>
          </p:nvPr>
        </p:nvSpPr>
        <p:spPr>
          <a:xfrm>
            <a:off x="539750" y="188913"/>
            <a:ext cx="7921625" cy="6048375"/>
          </a:xfrm>
        </p:spPr>
        <p:txBody>
          <a:bodyPr/>
          <a:lstStyle/>
          <a:p>
            <a:pPr>
              <a:defRPr/>
            </a:pPr>
            <a:r>
              <a:rPr lang="ru-RU" sz="6600" dirty="0">
                <a:solidFill>
                  <a:srgbClr val="C00000"/>
                </a:solidFill>
              </a:rPr>
              <a:t> </a:t>
            </a:r>
            <a:endParaRPr lang="ru-RU" sz="2800" dirty="0">
              <a:solidFill>
                <a:srgbClr val="0070C0"/>
              </a:solidFill>
            </a:endParaRPr>
          </a:p>
          <a:p>
            <a:pPr eaLnBrk="1" hangingPunct="1">
              <a:defRPr/>
            </a:pPr>
            <a:endParaRPr lang="ru-RU" sz="2800" dirty="0">
              <a:solidFill>
                <a:srgbClr val="0070C0"/>
              </a:solidFill>
            </a:endParaRPr>
          </a:p>
          <a:p>
            <a:pPr eaLnBrk="1" hangingPunct="1">
              <a:defRPr/>
            </a:pPr>
            <a:endParaRPr lang="ru-RU" sz="2800" dirty="0">
              <a:solidFill>
                <a:srgbClr val="0070C0"/>
              </a:solidFill>
            </a:endParaRPr>
          </a:p>
          <a:p>
            <a:pPr eaLnBrk="1" hangingPunct="1">
              <a:defRPr/>
            </a:pPr>
            <a:endParaRPr lang="ru-RU" sz="2800" dirty="0">
              <a:solidFill>
                <a:srgbClr val="0070C0"/>
              </a:solidFill>
            </a:endParaRPr>
          </a:p>
          <a:p>
            <a:pPr eaLnBrk="1" hangingPunct="1">
              <a:defRPr/>
            </a:pPr>
            <a:endParaRPr lang="ru-RU" sz="2800" dirty="0">
              <a:solidFill>
                <a:srgbClr val="0070C0"/>
              </a:solidFill>
            </a:endParaRPr>
          </a:p>
        </p:txBody>
      </p:sp>
      <p:sp>
        <p:nvSpPr>
          <p:cNvPr id="2" name="Прямоугольник 1"/>
          <p:cNvSpPr/>
          <p:nvPr/>
        </p:nvSpPr>
        <p:spPr>
          <a:xfrm>
            <a:off x="0" y="19382"/>
            <a:ext cx="9144000" cy="3170099"/>
          </a:xfrm>
          <a:prstGeom prst="rect">
            <a:avLst/>
          </a:prstGeom>
        </p:spPr>
        <p:txBody>
          <a:bodyPr wrap="square">
            <a:spAutoFit/>
          </a:bodyPr>
          <a:lstStyle/>
          <a:p>
            <a:r>
              <a:rPr lang="ru-RU" sz="2000" b="1" dirty="0">
                <a:solidFill>
                  <a:srgbClr val="002060"/>
                </a:solidFill>
                <a:effectLst>
                  <a:outerShdw blurRad="38100" dist="38100" dir="2700000" algn="tl">
                    <a:srgbClr val="000000">
                      <a:alpha val="43137"/>
                    </a:srgbClr>
                  </a:outerShdw>
                </a:effectLst>
              </a:rPr>
              <a:t>  </a:t>
            </a:r>
            <a:r>
              <a:rPr lang="ru-RU" sz="2000" dirty="0">
                <a:solidFill>
                  <a:srgbClr val="002060"/>
                </a:solidFill>
                <a:effectLst>
                  <a:outerShdw blurRad="38100" dist="38100" dir="2700000" algn="tl">
                    <a:srgbClr val="000000">
                      <a:alpha val="43137"/>
                    </a:srgbClr>
                  </a:outerShdw>
                </a:effectLst>
              </a:rPr>
              <a:t>Родители (один из них) могут быть лишены родительских прав, если они:</a:t>
            </a:r>
          </a:p>
          <a:p>
            <a:pPr marL="342900" indent="-342900">
              <a:buFont typeface="Wingdings" panose="05000000000000000000" pitchFamily="2" charset="2"/>
              <a:buChar char="ü"/>
            </a:pPr>
            <a:r>
              <a:rPr lang="ru-RU" sz="2000" dirty="0">
                <a:solidFill>
                  <a:srgbClr val="002060"/>
                </a:solidFill>
                <a:effectLst>
                  <a:outerShdw blurRad="38100" dist="38100" dir="2700000" algn="tl">
                    <a:srgbClr val="000000">
                      <a:alpha val="43137"/>
                    </a:srgbClr>
                  </a:outerShdw>
                </a:effectLst>
              </a:rPr>
              <a:t>уклоняются от выполнения обязанностей родителей, в том числе при злостном уклонении от уплаты алиментов;</a:t>
            </a:r>
          </a:p>
          <a:p>
            <a:pPr marL="342900" indent="-342900">
              <a:buFont typeface="Wingdings" panose="05000000000000000000" pitchFamily="2" charset="2"/>
              <a:buChar char="ü"/>
            </a:pPr>
            <a:r>
              <a:rPr lang="ru-RU" sz="2000" dirty="0">
                <a:solidFill>
                  <a:srgbClr val="002060"/>
                </a:solidFill>
                <a:effectLst>
                  <a:outerShdw blurRad="38100" dist="38100" dir="2700000" algn="tl">
                    <a:srgbClr val="000000">
                      <a:alpha val="43137"/>
                    </a:srgbClr>
                  </a:outerShdw>
                </a:effectLst>
              </a:rPr>
              <a:t>злоупотребляют своими родительскими правами;</a:t>
            </a:r>
          </a:p>
          <a:p>
            <a:pPr marL="342900" indent="-342900">
              <a:buFont typeface="Wingdings" panose="05000000000000000000" pitchFamily="2" charset="2"/>
              <a:buChar char="ü"/>
            </a:pPr>
            <a:r>
              <a:rPr lang="ru-RU" sz="2000" dirty="0">
                <a:solidFill>
                  <a:srgbClr val="002060"/>
                </a:solidFill>
                <a:effectLst>
                  <a:outerShdw blurRad="38100" dist="38100" dir="2700000" algn="tl">
                    <a:srgbClr val="000000">
                      <a:alpha val="43137"/>
                    </a:srgbClr>
                  </a:outerShdw>
                </a:effectLst>
              </a:rPr>
              <a:t>жестоко обращаются с детьми, в том числе осуществляют физическое или психическое насилие над ними, покушаются на их половую неприкосновенность;</a:t>
            </a:r>
          </a:p>
          <a:p>
            <a:pPr marL="342900" indent="-342900">
              <a:buFont typeface="Wingdings" panose="05000000000000000000" pitchFamily="2" charset="2"/>
              <a:buChar char="ü"/>
            </a:pPr>
            <a:r>
              <a:rPr lang="ru-RU" sz="2000" dirty="0">
                <a:solidFill>
                  <a:srgbClr val="002060"/>
                </a:solidFill>
                <a:effectLst>
                  <a:outerShdw blurRad="38100" dist="38100" dir="2700000" algn="tl">
                    <a:srgbClr val="000000">
                      <a:alpha val="43137"/>
                    </a:srgbClr>
                  </a:outerShdw>
                </a:effectLst>
              </a:rPr>
              <a:t>являются больными хроническим алкоголизмом или наркоманией;</a:t>
            </a:r>
          </a:p>
          <a:p>
            <a:pPr marL="342900" indent="-342900">
              <a:buFont typeface="Wingdings" panose="05000000000000000000" pitchFamily="2" charset="2"/>
              <a:buChar char="ü"/>
            </a:pPr>
            <a:r>
              <a:rPr lang="ru-RU" sz="2000" dirty="0">
                <a:solidFill>
                  <a:srgbClr val="002060"/>
                </a:solidFill>
                <a:effectLst>
                  <a:outerShdw blurRad="38100" dist="38100" dir="2700000" algn="tl">
                    <a:srgbClr val="000000">
                      <a:alpha val="43137"/>
                    </a:srgbClr>
                  </a:outerShdw>
                </a:effectLst>
              </a:rPr>
              <a:t>совершили умышленное преступление против жизни или здоровья своих детей либо против жизни или здоровья супруга. (ст. 69 СК РФ)</a:t>
            </a:r>
          </a:p>
        </p:txBody>
      </p:sp>
      <p:pic>
        <p:nvPicPr>
          <p:cNvPr id="2054" name="Picture 6" descr="http://im0-tub-ru.yandex.net/i?id=95857426-39-73&amp;n=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3750692"/>
            <a:ext cx="3846173" cy="28846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30339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defRPr/>
            </a:pPr>
            <a:r>
              <a:rPr lang="ru-RU"/>
              <a:t>   </a:t>
            </a:r>
          </a:p>
        </p:txBody>
      </p:sp>
      <p:sp>
        <p:nvSpPr>
          <p:cNvPr id="78851" name="Rectangle 3"/>
          <p:cNvSpPr>
            <a:spLocks noGrp="1" noChangeArrowheads="1"/>
          </p:cNvSpPr>
          <p:nvPr>
            <p:ph type="subTitle" idx="1"/>
          </p:nvPr>
        </p:nvSpPr>
        <p:spPr>
          <a:xfrm>
            <a:off x="323528" y="260648"/>
            <a:ext cx="8137847" cy="5976640"/>
          </a:xfrm>
        </p:spPr>
        <p:txBody>
          <a:bodyPr/>
          <a:lstStyle/>
          <a:p>
            <a:pPr>
              <a:defRPr/>
            </a:pPr>
            <a:r>
              <a:rPr lang="ru-RU" sz="6600" dirty="0">
                <a:solidFill>
                  <a:srgbClr val="C00000"/>
                </a:solidFill>
              </a:rPr>
              <a:t> </a:t>
            </a:r>
            <a:endParaRPr lang="ru-RU" sz="2800" dirty="0">
              <a:solidFill>
                <a:srgbClr val="0070C0"/>
              </a:solidFill>
            </a:endParaRPr>
          </a:p>
          <a:p>
            <a:pPr eaLnBrk="1" hangingPunct="1">
              <a:defRPr/>
            </a:pPr>
            <a:endParaRPr lang="ru-RU" sz="2800" dirty="0">
              <a:solidFill>
                <a:srgbClr val="0070C0"/>
              </a:solidFill>
            </a:endParaRPr>
          </a:p>
          <a:p>
            <a:pPr eaLnBrk="1" hangingPunct="1">
              <a:defRPr/>
            </a:pPr>
            <a:endParaRPr lang="ru-RU" sz="2800" dirty="0">
              <a:solidFill>
                <a:srgbClr val="0070C0"/>
              </a:solidFill>
            </a:endParaRPr>
          </a:p>
          <a:p>
            <a:r>
              <a:rPr lang="ru-RU" b="1" dirty="0">
                <a:effectLst/>
              </a:rPr>
              <a:t>Ст. 131 УК РФ</a:t>
            </a:r>
            <a:r>
              <a:rPr lang="ru-RU" dirty="0">
                <a:effectLst/>
              </a:rPr>
              <a:t> – изнасилование (в отношении совершеннолетней - до 10 лет лишения свободы; в отношении несовершеннолетней – до 15 лет лишения свободы; в отношении потерпевшей, не достигшей 14 лет – до 20 лет лишения свободы).</a:t>
            </a:r>
          </a:p>
          <a:p>
            <a:pPr eaLnBrk="1" hangingPunct="1">
              <a:defRPr/>
            </a:pPr>
            <a:endParaRPr lang="ru-RU" sz="2800" dirty="0">
              <a:solidFill>
                <a:srgbClr val="0070C0"/>
              </a:solidFill>
            </a:endParaRPr>
          </a:p>
        </p:txBody>
      </p:sp>
      <p:sp>
        <p:nvSpPr>
          <p:cNvPr id="3" name="Прямоугольник 2">
            <a:extLst>
              <a:ext uri="{FF2B5EF4-FFF2-40B4-BE49-F238E27FC236}">
                <a16:creationId xmlns:a16="http://schemas.microsoft.com/office/drawing/2014/main" id="{6CDB3F8D-82E9-4E11-8A2D-A23069821764}"/>
              </a:ext>
            </a:extLst>
          </p:cNvPr>
          <p:cNvSpPr/>
          <p:nvPr/>
        </p:nvSpPr>
        <p:spPr>
          <a:xfrm>
            <a:off x="682625" y="260649"/>
            <a:ext cx="7921823" cy="1815882"/>
          </a:xfrm>
          <a:prstGeom prst="rect">
            <a:avLst/>
          </a:prstGeom>
        </p:spPr>
        <p:txBody>
          <a:bodyPr wrap="square">
            <a:spAutoFit/>
          </a:bodyPr>
          <a:lstStyle/>
          <a:p>
            <a:pPr algn="ctr"/>
            <a:r>
              <a:rPr lang="ru-RU" sz="2800" b="1" dirty="0">
                <a:solidFill>
                  <a:srgbClr val="00B050"/>
                </a:solidFill>
                <a:latin typeface="Arial" panose="020B0604020202020204" pitchFamily="34" charset="0"/>
              </a:rPr>
              <a:t>УК РФ Глава 18. </a:t>
            </a:r>
          </a:p>
          <a:p>
            <a:pPr algn="ctr"/>
            <a:r>
              <a:rPr lang="ru-RU" sz="2800" b="1" dirty="0">
                <a:solidFill>
                  <a:srgbClr val="00B050"/>
                </a:solidFill>
                <a:latin typeface="Arial" panose="020B0604020202020204" pitchFamily="34" charset="0"/>
              </a:rPr>
              <a:t>ПРЕСТУПЛЕНИЯ ПРОТИВ ПОЛОВОЙ</a:t>
            </a:r>
          </a:p>
          <a:p>
            <a:pPr algn="ctr"/>
            <a:r>
              <a:rPr lang="ru-RU" sz="2800" b="1" dirty="0">
                <a:solidFill>
                  <a:srgbClr val="00B050"/>
                </a:solidFill>
                <a:latin typeface="Arial" panose="020B0604020202020204" pitchFamily="34" charset="0"/>
              </a:rPr>
              <a:t>НЕПРИКОСНОВЕННОСТИ И ПОЛОВОЙ СВОБОДЫ ЛИЧНОСТИ</a:t>
            </a:r>
          </a:p>
        </p:txBody>
      </p:sp>
    </p:spTree>
    <p:extLst>
      <p:ext uri="{BB962C8B-B14F-4D97-AF65-F5344CB8AC3E}">
        <p14:creationId xmlns:p14="http://schemas.microsoft.com/office/powerpoint/2010/main" val="34680865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085ECC4D-240C-4C90-A7B6-2A5BDF57C25F}"/>
              </a:ext>
            </a:extLst>
          </p:cNvPr>
          <p:cNvSpPr/>
          <p:nvPr/>
        </p:nvSpPr>
        <p:spPr>
          <a:xfrm>
            <a:off x="251520" y="548680"/>
            <a:ext cx="8784976" cy="923330"/>
          </a:xfrm>
          <a:prstGeom prst="rect">
            <a:avLst/>
          </a:prstGeom>
        </p:spPr>
        <p:txBody>
          <a:bodyPr wrap="square">
            <a:spAutoFit/>
          </a:bodyPr>
          <a:lstStyle/>
          <a:p>
            <a:pPr>
              <a:spcAft>
                <a:spcPts val="0"/>
              </a:spcAft>
            </a:pPr>
            <a:r>
              <a:rPr lang="ru-RU"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Ст. 133 УК РФ</a:t>
            </a:r>
            <a:r>
              <a:rPr lang="ru-RU"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 понуждение к действиям сексуального характера (в отношении совершеннолетнего – до 1 года лишения свободы; в отношении несовершеннолетнего – до 5 лет лишения свободы).</a:t>
            </a:r>
            <a:endParaRPr lang="ru-RU"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Прямоугольник 4">
            <a:extLst>
              <a:ext uri="{FF2B5EF4-FFF2-40B4-BE49-F238E27FC236}">
                <a16:creationId xmlns:a16="http://schemas.microsoft.com/office/drawing/2014/main" id="{9A500A01-6D11-4113-AC0E-C80F7601113C}"/>
              </a:ext>
            </a:extLst>
          </p:cNvPr>
          <p:cNvSpPr/>
          <p:nvPr/>
        </p:nvSpPr>
        <p:spPr>
          <a:xfrm>
            <a:off x="251520" y="1700808"/>
            <a:ext cx="8136904" cy="1200329"/>
          </a:xfrm>
          <a:prstGeom prst="rect">
            <a:avLst/>
          </a:prstGeom>
        </p:spPr>
        <p:txBody>
          <a:bodyPr wrap="square">
            <a:spAutoFit/>
          </a:bodyPr>
          <a:lstStyle/>
          <a:p>
            <a:pPr>
              <a:spcAft>
                <a:spcPts val="0"/>
              </a:spcAft>
            </a:pPr>
            <a:r>
              <a:rPr lang="ru-RU"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Ст. 134 УК РФ</a:t>
            </a:r>
            <a:r>
              <a:rPr lang="ru-RU"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 половое сношение и иные действия сексуального характера с лицом, не достигшим шестнадцатилетнего возраста (до 4 лет лишения свободы; в отношении лица, не достигшего 14 лет – до 10 лет лишения свободы).</a:t>
            </a:r>
            <a:endParaRPr lang="ru-RU"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Прямоугольник 5">
            <a:extLst>
              <a:ext uri="{FF2B5EF4-FFF2-40B4-BE49-F238E27FC236}">
                <a16:creationId xmlns:a16="http://schemas.microsoft.com/office/drawing/2014/main" id="{AF822AAC-04A2-4F47-AD56-DFC87F3D62D9}"/>
              </a:ext>
            </a:extLst>
          </p:cNvPr>
          <p:cNvSpPr/>
          <p:nvPr/>
        </p:nvSpPr>
        <p:spPr>
          <a:xfrm>
            <a:off x="251520" y="2828836"/>
            <a:ext cx="6606480" cy="923330"/>
          </a:xfrm>
          <a:prstGeom prst="rect">
            <a:avLst/>
          </a:prstGeom>
        </p:spPr>
        <p:txBody>
          <a:bodyPr wrap="square">
            <a:spAutoFit/>
          </a:bodyPr>
          <a:lstStyle/>
          <a:p>
            <a:pPr>
              <a:spcAft>
                <a:spcPts val="0"/>
              </a:spcAft>
            </a:pPr>
            <a:r>
              <a:rPr lang="ru-RU"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Ст. 6.11 КоАП РФ</a:t>
            </a:r>
            <a:r>
              <a:rPr lang="ru-RU"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предусматривает административную ответственность за занятие проституцией в виде штрафа в размере от 1500 до 2000 рублей.</a:t>
            </a:r>
            <a:endParaRPr lang="ru-RU"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Прямоугольник 6">
            <a:extLst>
              <a:ext uri="{FF2B5EF4-FFF2-40B4-BE49-F238E27FC236}">
                <a16:creationId xmlns:a16="http://schemas.microsoft.com/office/drawing/2014/main" id="{6C6EB2D7-E821-4DE3-AE14-825A6B17BE9B}"/>
              </a:ext>
            </a:extLst>
          </p:cNvPr>
          <p:cNvSpPr/>
          <p:nvPr/>
        </p:nvSpPr>
        <p:spPr>
          <a:xfrm rot="10800000" flipV="1">
            <a:off x="107504" y="3752164"/>
            <a:ext cx="8496944" cy="2031325"/>
          </a:xfrm>
          <a:prstGeom prst="rect">
            <a:avLst/>
          </a:prstGeom>
        </p:spPr>
        <p:txBody>
          <a:bodyPr wrap="square">
            <a:spAutoFit/>
          </a:bodyPr>
          <a:lstStyle/>
          <a:p>
            <a:r>
              <a:rPr lang="ru-RU" b="1" dirty="0">
                <a:solidFill>
                  <a:srgbClr val="000000"/>
                </a:solidFill>
                <a:latin typeface="Arial" panose="020B0604020202020204" pitchFamily="34" charset="0"/>
                <a:ea typeface="Times New Roman" panose="02020603050405020304" pitchFamily="18" charset="0"/>
              </a:rPr>
              <a:t>Ст. 241 УК РФ</a:t>
            </a:r>
            <a:r>
              <a:rPr lang="ru-RU" dirty="0">
                <a:solidFill>
                  <a:srgbClr val="000000"/>
                </a:solidFill>
                <a:latin typeface="Arial" panose="020B0604020202020204" pitchFamily="34" charset="0"/>
                <a:ea typeface="Times New Roman" panose="02020603050405020304" pitchFamily="18" charset="0"/>
              </a:rPr>
              <a:t> предусматривает уголовную ответственность за организацию занятия проституцией другими лицами, а равно содержание притонов для занятия проституцией или систематическое предоставление помещений для занятия проституцией. Наказание альтернативное: от штрафа (от 100 000 до 500 000 рублей) до лишения свободы на срок до 5 лет. Лишение свободы на срок до шести лет предусмотрено за использованием для занятия проституцией несовершеннолетних. </a:t>
            </a:r>
            <a:endParaRPr lang="ru-RU" dirty="0"/>
          </a:p>
        </p:txBody>
      </p:sp>
    </p:spTree>
    <p:extLst>
      <p:ext uri="{BB962C8B-B14F-4D97-AF65-F5344CB8AC3E}">
        <p14:creationId xmlns:p14="http://schemas.microsoft.com/office/powerpoint/2010/main" val="31310641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1900AAC1-3C76-484D-A755-6877BD3F21C7}"/>
              </a:ext>
            </a:extLst>
          </p:cNvPr>
          <p:cNvSpPr/>
          <p:nvPr/>
        </p:nvSpPr>
        <p:spPr>
          <a:xfrm>
            <a:off x="611560" y="260648"/>
            <a:ext cx="7992888" cy="954107"/>
          </a:xfrm>
          <a:prstGeom prst="rect">
            <a:avLst/>
          </a:prstGeom>
        </p:spPr>
        <p:txBody>
          <a:bodyPr wrap="square">
            <a:spAutoFit/>
          </a:bodyPr>
          <a:lstStyle/>
          <a:p>
            <a:r>
              <a:rPr lang="ru-RU" sz="2800" b="1" dirty="0">
                <a:solidFill>
                  <a:srgbClr val="002060"/>
                </a:solidFill>
                <a:latin typeface="Arial" panose="020B0604020202020204" pitchFamily="34" charset="0"/>
                <a:cs typeface="Arial" panose="020B0604020202020204" pitchFamily="34" charset="0"/>
              </a:rPr>
              <a:t>Обстоятельства, способствовавшие совершению преступлений :</a:t>
            </a:r>
          </a:p>
        </p:txBody>
      </p:sp>
      <p:sp>
        <p:nvSpPr>
          <p:cNvPr id="3" name="Прямоугольник 2">
            <a:extLst>
              <a:ext uri="{FF2B5EF4-FFF2-40B4-BE49-F238E27FC236}">
                <a16:creationId xmlns:a16="http://schemas.microsoft.com/office/drawing/2014/main" id="{2FD0A902-0D27-4D21-9343-129D3E8FB9B9}"/>
              </a:ext>
            </a:extLst>
          </p:cNvPr>
          <p:cNvSpPr/>
          <p:nvPr/>
        </p:nvSpPr>
        <p:spPr>
          <a:xfrm>
            <a:off x="323528" y="1412776"/>
            <a:ext cx="8496944" cy="1631216"/>
          </a:xfrm>
          <a:prstGeom prst="rect">
            <a:avLst/>
          </a:prstGeom>
        </p:spPr>
        <p:txBody>
          <a:bodyPr wrap="square">
            <a:spAutoFit/>
          </a:bodyPr>
          <a:lstStyle/>
          <a:p>
            <a:pPr marL="285750" indent="-285750">
              <a:buFontTx/>
              <a:buChar char="-"/>
            </a:pPr>
            <a:r>
              <a:rPr lang="ru-RU" sz="2000" dirty="0">
                <a:solidFill>
                  <a:schemeClr val="tx2"/>
                </a:solidFill>
                <a:latin typeface="+mj-lt"/>
                <a:cs typeface="Arial" panose="020B0604020202020204" pitchFamily="34" charset="0"/>
              </a:rPr>
              <a:t>у юношей – неумение управлять половыми инстинктами, низкий уровень правовой культуры;</a:t>
            </a:r>
          </a:p>
          <a:p>
            <a:pPr marL="285750" indent="-285750">
              <a:buFontTx/>
              <a:buChar char="-"/>
            </a:pPr>
            <a:r>
              <a:rPr lang="ru-RU" sz="2000" dirty="0">
                <a:solidFill>
                  <a:schemeClr val="tx2"/>
                </a:solidFill>
                <a:latin typeface="+mj-lt"/>
                <a:cs typeface="Arial" panose="020B0604020202020204" pitchFamily="34" charset="0"/>
              </a:rPr>
              <a:t>у девушек –  неумение прогнозировать возникновение опасной ситуации и неспособность предотвратить ее, недопонимание последствий и рисков ранней половой жизни.</a:t>
            </a:r>
          </a:p>
        </p:txBody>
      </p:sp>
      <p:sp>
        <p:nvSpPr>
          <p:cNvPr id="4" name="Прямоугольник 3">
            <a:extLst>
              <a:ext uri="{FF2B5EF4-FFF2-40B4-BE49-F238E27FC236}">
                <a16:creationId xmlns:a16="http://schemas.microsoft.com/office/drawing/2014/main" id="{E6896F64-A174-4DA6-BC2E-B451865CC9FD}"/>
              </a:ext>
            </a:extLst>
          </p:cNvPr>
          <p:cNvSpPr/>
          <p:nvPr/>
        </p:nvSpPr>
        <p:spPr>
          <a:xfrm>
            <a:off x="323528" y="3212976"/>
            <a:ext cx="8280920" cy="1569660"/>
          </a:xfrm>
          <a:prstGeom prst="rect">
            <a:avLst/>
          </a:prstGeom>
        </p:spPr>
        <p:txBody>
          <a:bodyPr wrap="square">
            <a:spAutoFit/>
          </a:bodyPr>
          <a:lstStyle/>
          <a:p>
            <a:r>
              <a:rPr lang="ru-RU" sz="2400" dirty="0">
                <a:solidFill>
                  <a:srgbClr val="222222"/>
                </a:solidFill>
                <a:latin typeface="Helvetica" panose="020B0604020202020204" pitchFamily="34" charset="0"/>
              </a:rPr>
              <a:t>Наиболее благоприятным возрастом для начала половой жизни надо считать период полового физического и духовного развития человека — для девушки 19—20 лет, для юноши 22—24 года. </a:t>
            </a:r>
            <a:endParaRPr lang="ru-RU" sz="2400" dirty="0"/>
          </a:p>
        </p:txBody>
      </p:sp>
      <p:sp>
        <p:nvSpPr>
          <p:cNvPr id="5" name="Прямоугольник 4">
            <a:extLst>
              <a:ext uri="{FF2B5EF4-FFF2-40B4-BE49-F238E27FC236}">
                <a16:creationId xmlns:a16="http://schemas.microsoft.com/office/drawing/2014/main" id="{12BC89F5-FA11-45C9-9756-E2F5CBACEC60}"/>
              </a:ext>
            </a:extLst>
          </p:cNvPr>
          <p:cNvSpPr/>
          <p:nvPr/>
        </p:nvSpPr>
        <p:spPr>
          <a:xfrm rot="10800000" flipV="1">
            <a:off x="162857" y="4752582"/>
            <a:ext cx="8758471" cy="1754326"/>
          </a:xfrm>
          <a:prstGeom prst="rect">
            <a:avLst/>
          </a:prstGeom>
          <a:noFill/>
        </p:spPr>
        <p:txBody>
          <a:bodyPr wrap="square" lIns="91440" tIns="45720" rIns="91440" bIns="45720">
            <a:spAutoFit/>
          </a:bodyPr>
          <a:lstStyle/>
          <a:p>
            <a:pPr algn="ctr"/>
            <a:r>
              <a:rPr lang="ru-RU" sz="5400" dirty="0">
                <a:ln w="0"/>
                <a:effectLst>
                  <a:outerShdw blurRad="38100" dist="19050" dir="2700000" algn="tl" rotWithShape="0">
                    <a:schemeClr val="dk1">
                      <a:alpha val="40000"/>
                    </a:schemeClr>
                  </a:outerShdw>
                </a:effectLst>
              </a:rPr>
              <a:t>НЕТ – ЭТО НЕТ</a:t>
            </a:r>
          </a:p>
          <a:p>
            <a:pPr algn="ctr"/>
            <a:endParaRPr lang="ru-RU" sz="5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5993191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008180C4-F955-4755-A30E-0B0EF8AF157C}"/>
              </a:ext>
            </a:extLst>
          </p:cNvPr>
          <p:cNvSpPr/>
          <p:nvPr/>
        </p:nvSpPr>
        <p:spPr>
          <a:xfrm>
            <a:off x="323528" y="260648"/>
            <a:ext cx="8568952" cy="545983"/>
          </a:xfrm>
          <a:prstGeom prst="rect">
            <a:avLst/>
          </a:prstGeom>
        </p:spPr>
        <p:txBody>
          <a:bodyPr wrap="square">
            <a:spAutoFit/>
          </a:bodyPr>
          <a:lstStyle/>
          <a:p>
            <a:pPr>
              <a:lnSpc>
                <a:spcPts val="1650"/>
              </a:lnSpc>
              <a:spcAft>
                <a:spcPts val="0"/>
              </a:spcAft>
            </a:pPr>
            <a:r>
              <a:rPr lang="ru-RU"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«Профилактика вовлечения несовершеннолетних в криминальные субкультуры и деструктивную деятельность»</a:t>
            </a:r>
            <a:endParaRPr lang="ru-RU"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Прямоугольник 2">
            <a:extLst>
              <a:ext uri="{FF2B5EF4-FFF2-40B4-BE49-F238E27FC236}">
                <a16:creationId xmlns:a16="http://schemas.microsoft.com/office/drawing/2014/main" id="{B2CCA40E-9E2D-4E8F-82FA-A1C588F76C42}"/>
              </a:ext>
            </a:extLst>
          </p:cNvPr>
          <p:cNvSpPr/>
          <p:nvPr/>
        </p:nvSpPr>
        <p:spPr>
          <a:xfrm>
            <a:off x="323528" y="1268760"/>
            <a:ext cx="8568952" cy="6186309"/>
          </a:xfrm>
          <a:prstGeom prst="rect">
            <a:avLst/>
          </a:prstGeom>
        </p:spPr>
        <p:txBody>
          <a:bodyPr wrap="square">
            <a:spAutoFit/>
          </a:bodyPr>
          <a:lstStyle/>
          <a:p>
            <a:r>
              <a:rPr lang="ru-RU" dirty="0"/>
              <a:t> Криминальная субкультура — это образ жизнедеятельности лиц, объединившихся в криминальные группы и придерживающихся определенных законов и традиций </a:t>
            </a:r>
          </a:p>
          <a:p>
            <a:r>
              <a:rPr lang="ru-RU" dirty="0"/>
              <a:t>Источник: https://deepcloud.ru/articles/chto-takoe-kriminalnaya-subkultura</a:t>
            </a:r>
          </a:p>
          <a:p>
            <a:endParaRPr lang="ru-RU" dirty="0"/>
          </a:p>
          <a:p>
            <a:r>
              <a:rPr lang="ru-RU" dirty="0"/>
              <a:t>Мотивами вступления в криминальные субкультуры являются направление на активную деятельность, стремление к индивидуальному самовыражению и общению с людьми, разделяющими их убеждения, ориентация на агрессивное поведение, а также стремление выразить протест и почувствовать свою независимость.</a:t>
            </a:r>
          </a:p>
          <a:p>
            <a:endParaRPr lang="ru-RU" dirty="0"/>
          </a:p>
          <a:p>
            <a:r>
              <a:rPr lang="ru-RU" dirty="0"/>
              <a:t>Основные признаки того, что молодой человек или девушка начинают попадать под влияние криминальных субкультур, можно свести к следующим:</a:t>
            </a:r>
          </a:p>
          <a:p>
            <a:r>
              <a:rPr lang="ru-RU" dirty="0"/>
              <a:t>- его (ее) манера поведения становится значительно более резкой и грубой, прогрессирует ненормативная либо жаргонная лексика;</a:t>
            </a:r>
          </a:p>
          <a:p>
            <a:endParaRPr lang="ru-RU" dirty="0"/>
          </a:p>
          <a:p>
            <a:r>
              <a:rPr lang="ru-RU" dirty="0"/>
              <a:t> - резко изменяется стиль одежды и внешнего вида, соответствуя правилам определенной субкультуры;</a:t>
            </a:r>
          </a:p>
          <a:p>
            <a:endParaRPr lang="ru-RU" dirty="0"/>
          </a:p>
          <a:p>
            <a:endParaRPr lang="ru-RU" dirty="0"/>
          </a:p>
          <a:p>
            <a:endParaRPr lang="ru-RU" dirty="0"/>
          </a:p>
          <a:p>
            <a:r>
              <a:rPr lang="ru-RU" dirty="0"/>
              <a:t>         </a:t>
            </a:r>
          </a:p>
        </p:txBody>
      </p:sp>
    </p:spTree>
    <p:extLst>
      <p:ext uri="{BB962C8B-B14F-4D97-AF65-F5344CB8AC3E}">
        <p14:creationId xmlns:p14="http://schemas.microsoft.com/office/powerpoint/2010/main" val="8513920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887D746D-BCA7-4206-B5A6-038F91541907}"/>
              </a:ext>
            </a:extLst>
          </p:cNvPr>
          <p:cNvSpPr/>
          <p:nvPr/>
        </p:nvSpPr>
        <p:spPr>
          <a:xfrm>
            <a:off x="323528" y="620687"/>
            <a:ext cx="8640960" cy="5355312"/>
          </a:xfrm>
          <a:prstGeom prst="rect">
            <a:avLst/>
          </a:prstGeom>
        </p:spPr>
        <p:txBody>
          <a:bodyPr wrap="square">
            <a:spAutoFit/>
          </a:bodyPr>
          <a:lstStyle/>
          <a:p>
            <a:endParaRPr lang="ru-RU" dirty="0"/>
          </a:p>
          <a:p>
            <a:r>
              <a:rPr lang="ru-RU" dirty="0"/>
              <a:t>- на компьютере оказывается много сохраненных ссылок или файлов с текстами, роликами или изображениями экстремистко-политического или социально-экстремального содержания;</a:t>
            </a:r>
          </a:p>
          <a:p>
            <a:endParaRPr lang="ru-RU" dirty="0"/>
          </a:p>
          <a:p>
            <a:r>
              <a:rPr lang="ru-RU" dirty="0"/>
              <a:t> - в доме появляется непонятная и нетипичная символика или атрибутика, предметы, которые могут быть использованы как оружие;</a:t>
            </a:r>
          </a:p>
          <a:p>
            <a:endParaRPr lang="ru-RU" dirty="0"/>
          </a:p>
          <a:p>
            <a:r>
              <a:rPr lang="ru-RU" dirty="0"/>
              <a:t>- подросток проводит много времени за компьютером или самообразованием по вопросам, не относящимся к обучению, художественной литературе, фильмам, компьютерным играм;</a:t>
            </a:r>
          </a:p>
          <a:p>
            <a:endParaRPr lang="ru-RU" dirty="0"/>
          </a:p>
          <a:p>
            <a:r>
              <a:rPr lang="ru-RU" dirty="0"/>
              <a:t> - повышенное увлечение вредными привычками;</a:t>
            </a:r>
          </a:p>
          <a:p>
            <a:endParaRPr lang="ru-RU" dirty="0"/>
          </a:p>
          <a:p>
            <a:r>
              <a:rPr lang="ru-RU" dirty="0"/>
              <a:t> - резкое увеличение числа разговоров на политические и социальные темы, в ходе которых высказываются крайние суждения с признаками нетерпимости;</a:t>
            </a:r>
          </a:p>
          <a:p>
            <a:endParaRPr lang="ru-RU" dirty="0"/>
          </a:p>
          <a:p>
            <a:r>
              <a:rPr lang="ru-RU" dirty="0"/>
              <a:t>- псевдонимы в Интернете, пароли и т.п. носят экстремально-политический характер.</a:t>
            </a:r>
          </a:p>
        </p:txBody>
      </p:sp>
    </p:spTree>
    <p:extLst>
      <p:ext uri="{BB962C8B-B14F-4D97-AF65-F5344CB8AC3E}">
        <p14:creationId xmlns:p14="http://schemas.microsoft.com/office/powerpoint/2010/main" val="17409963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502D87C9-F136-4FC1-9546-CF49D9394815}"/>
              </a:ext>
            </a:extLst>
          </p:cNvPr>
          <p:cNvSpPr/>
          <p:nvPr/>
        </p:nvSpPr>
        <p:spPr>
          <a:xfrm>
            <a:off x="251520" y="692696"/>
            <a:ext cx="8496944" cy="5121274"/>
          </a:xfrm>
          <a:prstGeom prst="rect">
            <a:avLst/>
          </a:prstGeom>
        </p:spPr>
        <p:txBody>
          <a:bodyPr wrap="square">
            <a:spAutoFit/>
          </a:bodyPr>
          <a:lstStyle/>
          <a:p>
            <a:pPr indent="450215" algn="just">
              <a:lnSpc>
                <a:spcPct val="150000"/>
              </a:lnSpc>
              <a:spcAft>
                <a:spcPts val="0"/>
              </a:spcAft>
            </a:pP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 последние годы среди молодежи динамично развивается криминальная субкультура АУЕ («</a:t>
            </a:r>
            <a:r>
              <a:rPr lang="ru-RU"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арестанский</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устав/уклад един»), которая пропагандирует жизнь по воровским понятиям. Базовый принцип АУЕ – неподчинение системе власти. Такой принцип, господствующий среди представителей данной субкультуры, несет реальную угрозу российскому государству и обществу. «</a:t>
            </a:r>
            <a:r>
              <a:rPr lang="ru-RU"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Ауешники</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(носители криминальной субкультуры АУЕ) не приемлют государство, для них чуждо чувство патриотизма, проявлять его среди них считается неприличным, официальные законы и нормы права они не признают, им присущи низкие морально-этические, общекультурные и духовные качества личности. Такие понятия как мораль, нравственность, справедливость для явления несовместимые.</a:t>
            </a:r>
            <a:endParaRPr lang="ru-RU" sz="20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870740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defRPr/>
            </a:pPr>
            <a:r>
              <a:rPr lang="ru-RU"/>
              <a:t>   </a:t>
            </a:r>
          </a:p>
        </p:txBody>
      </p:sp>
      <p:sp>
        <p:nvSpPr>
          <p:cNvPr id="78851" name="Rectangle 3"/>
          <p:cNvSpPr>
            <a:spLocks noGrp="1" noChangeArrowheads="1"/>
          </p:cNvSpPr>
          <p:nvPr>
            <p:ph type="subTitle" idx="1"/>
          </p:nvPr>
        </p:nvSpPr>
        <p:spPr>
          <a:xfrm>
            <a:off x="539750" y="188913"/>
            <a:ext cx="7921625" cy="6048375"/>
          </a:xfrm>
        </p:spPr>
        <p:txBody>
          <a:bodyPr/>
          <a:lstStyle/>
          <a:p>
            <a:pPr>
              <a:defRPr/>
            </a:pPr>
            <a:r>
              <a:rPr lang="ru-RU" sz="6600" dirty="0">
                <a:solidFill>
                  <a:srgbClr val="C00000"/>
                </a:solidFill>
              </a:rPr>
              <a:t> </a:t>
            </a:r>
            <a:endParaRPr lang="ru-RU" sz="2800" dirty="0">
              <a:solidFill>
                <a:srgbClr val="0070C0"/>
              </a:solidFill>
            </a:endParaRPr>
          </a:p>
          <a:p>
            <a:pPr eaLnBrk="1" hangingPunct="1">
              <a:defRPr/>
            </a:pPr>
            <a:endParaRPr lang="ru-RU" sz="2800" dirty="0">
              <a:solidFill>
                <a:srgbClr val="0070C0"/>
              </a:solidFill>
            </a:endParaRPr>
          </a:p>
          <a:p>
            <a:pPr eaLnBrk="1" hangingPunct="1">
              <a:defRPr/>
            </a:pPr>
            <a:endParaRPr lang="ru-RU" sz="2800" dirty="0">
              <a:solidFill>
                <a:srgbClr val="0070C0"/>
              </a:solidFill>
            </a:endParaRPr>
          </a:p>
          <a:p>
            <a:pPr eaLnBrk="1" hangingPunct="1">
              <a:defRPr/>
            </a:pPr>
            <a:endParaRPr lang="ru-RU" sz="2800" dirty="0">
              <a:solidFill>
                <a:srgbClr val="0070C0"/>
              </a:solidFill>
            </a:endParaRPr>
          </a:p>
          <a:p>
            <a:pPr eaLnBrk="1" hangingPunct="1">
              <a:defRPr/>
            </a:pPr>
            <a:endParaRPr lang="ru-RU" sz="2800" dirty="0">
              <a:solidFill>
                <a:srgbClr val="0070C0"/>
              </a:solidFill>
            </a:endParaRPr>
          </a:p>
        </p:txBody>
      </p:sp>
      <p:sp>
        <p:nvSpPr>
          <p:cNvPr id="2" name="Прямоугольник 1"/>
          <p:cNvSpPr/>
          <p:nvPr/>
        </p:nvSpPr>
        <p:spPr>
          <a:xfrm>
            <a:off x="179512" y="-1323528"/>
            <a:ext cx="8784976" cy="4335033"/>
          </a:xfrm>
          <a:prstGeom prst="rect">
            <a:avLst/>
          </a:prstGeom>
        </p:spPr>
        <p:txBody>
          <a:bodyPr wrap="square">
            <a:spAutoFit/>
          </a:bodyPr>
          <a:lstStyle/>
          <a:p>
            <a:pPr>
              <a:lnSpc>
                <a:spcPct val="115000"/>
              </a:lnSpc>
              <a:spcAft>
                <a:spcPts val="1000"/>
              </a:spcAft>
            </a:pPr>
            <a:r>
              <a:rPr lang="ru-RU" sz="2800" dirty="0">
                <a:effectLst/>
                <a:latin typeface="Calibri"/>
                <a:ea typeface="Calibri"/>
                <a:cs typeface="Times New Roman"/>
              </a:rPr>
              <a:t> </a:t>
            </a:r>
            <a:endParaRPr lang="ru-RU" sz="1400" dirty="0">
              <a:effectLst/>
              <a:latin typeface="Calibri"/>
              <a:ea typeface="Calibri"/>
              <a:cs typeface="Times New Roman"/>
            </a:endParaRPr>
          </a:p>
          <a:p>
            <a:pPr>
              <a:lnSpc>
                <a:spcPct val="115000"/>
              </a:lnSpc>
              <a:spcAft>
                <a:spcPts val="1000"/>
              </a:spcAft>
            </a:pPr>
            <a:r>
              <a:rPr lang="ru-RU" sz="2800" dirty="0">
                <a:solidFill>
                  <a:srgbClr val="002060"/>
                </a:solidFill>
                <a:effectLst/>
                <a:latin typeface="Calibri"/>
                <a:ea typeface="Calibri"/>
                <a:cs typeface="Times New Roman"/>
              </a:rPr>
              <a:t> </a:t>
            </a:r>
            <a:endParaRPr lang="ru-RU" sz="1400" dirty="0">
              <a:solidFill>
                <a:srgbClr val="002060"/>
              </a:solidFill>
              <a:effectLst/>
              <a:latin typeface="Calibri"/>
              <a:ea typeface="Calibri"/>
              <a:cs typeface="Times New Roman"/>
            </a:endParaRPr>
          </a:p>
          <a:p>
            <a:pPr>
              <a:lnSpc>
                <a:spcPct val="115000"/>
              </a:lnSpc>
              <a:spcAft>
                <a:spcPts val="1000"/>
              </a:spcAft>
            </a:pPr>
            <a:r>
              <a:rPr lang="ru-RU" dirty="0">
                <a:solidFill>
                  <a:srgbClr val="002060"/>
                </a:solidFill>
                <a:effectLst/>
                <a:latin typeface="Calibri"/>
                <a:ea typeface="Calibri"/>
                <a:cs typeface="Times New Roman"/>
              </a:rPr>
              <a:t> </a:t>
            </a:r>
            <a:r>
              <a:rPr lang="ru-RU" sz="4800" b="1" dirty="0">
                <a:solidFill>
                  <a:srgbClr val="002060"/>
                </a:solidFill>
                <a:effectLst>
                  <a:outerShdw blurRad="38100" dist="38100" dir="2700000" algn="tl">
                    <a:srgbClr val="000000">
                      <a:alpha val="43137"/>
                    </a:srgbClr>
                  </a:outerShdw>
                </a:effectLst>
                <a:latin typeface="Calibri"/>
                <a:ea typeface="Calibri"/>
                <a:cs typeface="Times New Roman"/>
              </a:rPr>
              <a:t>Забота о детях, их воспитание - равное право и обязанность родителей</a:t>
            </a:r>
            <a:r>
              <a:rPr lang="ru-RU" sz="3600" dirty="0">
                <a:solidFill>
                  <a:srgbClr val="002060"/>
                </a:solidFill>
                <a:effectLst>
                  <a:outerShdw blurRad="38100" dist="38100" dir="2700000" algn="tl">
                    <a:srgbClr val="000000">
                      <a:alpha val="43137"/>
                    </a:srgbClr>
                  </a:outerShdw>
                </a:effectLst>
                <a:latin typeface="Calibri"/>
                <a:ea typeface="Calibri"/>
                <a:cs typeface="Times New Roman"/>
              </a:rPr>
              <a:t>.(п.2, ст.38 Конституции РФ)</a:t>
            </a:r>
          </a:p>
          <a:p>
            <a:pPr>
              <a:lnSpc>
                <a:spcPct val="115000"/>
              </a:lnSpc>
              <a:spcAft>
                <a:spcPts val="1000"/>
              </a:spcAft>
            </a:pPr>
            <a:r>
              <a:rPr lang="ru-RU" dirty="0">
                <a:solidFill>
                  <a:srgbClr val="002060"/>
                </a:solidFill>
                <a:effectLst/>
                <a:latin typeface="Calibri"/>
                <a:ea typeface="Calibri"/>
                <a:cs typeface="Times New Roman"/>
              </a:rPr>
              <a:t> </a:t>
            </a:r>
            <a:endParaRPr lang="ru-RU" sz="1400" dirty="0">
              <a:solidFill>
                <a:srgbClr val="002060"/>
              </a:solidFill>
              <a:effectLst/>
              <a:latin typeface="Calibri"/>
              <a:ea typeface="Calibri"/>
              <a:cs typeface="Times New Roman"/>
            </a:endParaRPr>
          </a:p>
        </p:txBody>
      </p:sp>
      <p:pic>
        <p:nvPicPr>
          <p:cNvPr id="1028" name="Picture 4" descr="http://ic.pics.livejournal.com/kolontaevskaya/33472060/28661/28661_origin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749" y="2852936"/>
            <a:ext cx="4572000" cy="3552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5269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62AC9CEC-048C-46CC-A275-0574BC0FA970}"/>
              </a:ext>
            </a:extLst>
          </p:cNvPr>
          <p:cNvSpPr/>
          <p:nvPr/>
        </p:nvSpPr>
        <p:spPr>
          <a:xfrm>
            <a:off x="539552" y="332656"/>
            <a:ext cx="8208912" cy="1754326"/>
          </a:xfrm>
          <a:prstGeom prst="rect">
            <a:avLst/>
          </a:prstGeom>
        </p:spPr>
        <p:txBody>
          <a:bodyPr wrap="square">
            <a:spAutoFit/>
          </a:bodyPr>
          <a:lstStyle/>
          <a:p>
            <a:r>
              <a:rPr lang="ru-RU" dirty="0">
                <a:solidFill>
                  <a:srgbClr val="000000"/>
                </a:solidFill>
                <a:latin typeface="PT Sans"/>
              </a:rPr>
              <a:t>Экстремизм – это приверженность к крайним мерам и взглядам, радикально отрицающим существующие в обществе нормы и правила через совокупность насильственных проявлений, совершаемых отдельными лицами и специально организованными группами и сообществами. Среди таких проявлений можно отметить провокацию беспорядков, гражданское неповиновение, террористические акции.</a:t>
            </a:r>
            <a:endParaRPr lang="ru-RU" dirty="0"/>
          </a:p>
        </p:txBody>
      </p:sp>
      <p:sp>
        <p:nvSpPr>
          <p:cNvPr id="3" name="Прямоугольник 2">
            <a:extLst>
              <a:ext uri="{FF2B5EF4-FFF2-40B4-BE49-F238E27FC236}">
                <a16:creationId xmlns:a16="http://schemas.microsoft.com/office/drawing/2014/main" id="{CC46A8D4-0469-4338-9527-3A2FF936D60D}"/>
              </a:ext>
            </a:extLst>
          </p:cNvPr>
          <p:cNvSpPr/>
          <p:nvPr/>
        </p:nvSpPr>
        <p:spPr>
          <a:xfrm>
            <a:off x="179512" y="2276872"/>
            <a:ext cx="8496944" cy="1754326"/>
          </a:xfrm>
          <a:prstGeom prst="rect">
            <a:avLst/>
          </a:prstGeom>
        </p:spPr>
        <p:txBody>
          <a:bodyPr wrap="square">
            <a:spAutoFit/>
          </a:bodyPr>
          <a:lstStyle/>
          <a:p>
            <a:r>
              <a:rPr lang="ru-RU" dirty="0">
                <a:solidFill>
                  <a:srgbClr val="474747"/>
                </a:solidFill>
                <a:latin typeface="helvetica" panose="020B0604020202020204" pitchFamily="34" charset="0"/>
              </a:rPr>
              <a:t>Статья 280 УК РФ. Данной статьей предусматривается наказание за публично высказываемые призывы к осуществлению любого из видов экстремистской деятельности. При этом передача таковой информации через коммуникационные сети, в том числе и Интернет, является отягчающим фактором. Максимальное наказание по данной статье может составлять 5 лет лишения свободы, а штраф – достигать 300 тыс. рублей.</a:t>
            </a:r>
            <a:endParaRPr lang="ru-RU" dirty="0"/>
          </a:p>
        </p:txBody>
      </p:sp>
      <p:sp>
        <p:nvSpPr>
          <p:cNvPr id="5" name="Прямоугольник 4">
            <a:extLst>
              <a:ext uri="{FF2B5EF4-FFF2-40B4-BE49-F238E27FC236}">
                <a16:creationId xmlns:a16="http://schemas.microsoft.com/office/drawing/2014/main" id="{503A9EF1-EB53-44FD-9538-9C5BDC0B7DEE}"/>
              </a:ext>
            </a:extLst>
          </p:cNvPr>
          <p:cNvSpPr/>
          <p:nvPr/>
        </p:nvSpPr>
        <p:spPr>
          <a:xfrm>
            <a:off x="107504" y="4221088"/>
            <a:ext cx="8640960" cy="1754326"/>
          </a:xfrm>
          <a:prstGeom prst="rect">
            <a:avLst/>
          </a:prstGeom>
        </p:spPr>
        <p:txBody>
          <a:bodyPr wrap="square">
            <a:spAutoFit/>
          </a:bodyPr>
          <a:lstStyle/>
          <a:p>
            <a:r>
              <a:rPr lang="ru-RU" dirty="0">
                <a:solidFill>
                  <a:srgbClr val="474747"/>
                </a:solidFill>
                <a:latin typeface="helvetica" panose="020B0604020202020204" pitchFamily="34" charset="0"/>
              </a:rPr>
              <a:t>Статья 282.1 УК РФ. По положениям этой статьи уголовная ответственность накладывается на организаторов экстремистских сообществ. При этом наказание за таковую деятельность может составлять вплоть до 12 лет лишения свободы в самых тяжких случаях, либо – штрафом вплоть до 800 тыс. рублей. Следует отметить, что наказание предусмотрено как для организаторов, так и для участников таковых сообществ. </a:t>
            </a:r>
            <a:endParaRPr lang="ru-RU" dirty="0"/>
          </a:p>
        </p:txBody>
      </p:sp>
    </p:spTree>
    <p:extLst>
      <p:ext uri="{BB962C8B-B14F-4D97-AF65-F5344CB8AC3E}">
        <p14:creationId xmlns:p14="http://schemas.microsoft.com/office/powerpoint/2010/main" val="42325958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6E480E50-0362-4D83-A2C9-6C1F90990056}"/>
              </a:ext>
            </a:extLst>
          </p:cNvPr>
          <p:cNvSpPr/>
          <p:nvPr/>
        </p:nvSpPr>
        <p:spPr>
          <a:xfrm>
            <a:off x="179512" y="332656"/>
            <a:ext cx="8640960" cy="1754326"/>
          </a:xfrm>
          <a:prstGeom prst="rect">
            <a:avLst/>
          </a:prstGeom>
        </p:spPr>
        <p:txBody>
          <a:bodyPr wrap="square">
            <a:spAutoFit/>
          </a:bodyPr>
          <a:lstStyle/>
          <a:p>
            <a:r>
              <a:rPr lang="ru-RU" dirty="0">
                <a:solidFill>
                  <a:srgbClr val="474747"/>
                </a:solidFill>
                <a:latin typeface="helvetica" panose="020B0604020202020204" pitchFamily="34" charset="0"/>
              </a:rPr>
              <a:t>Статья 282.3 УК РФ. Данная статья кодекса рассматривает вопросы финансирования экстремистской деятельности. В случае такового преступления, если финансирование заведомо направлялось для экстремистских целей или финансирующему лицу было известно об экстремистских идеях сообщества, организации или отдельного лица, наказание может достигать 10 лет лишения свободы или штрафа до 700 тыс.</a:t>
            </a:r>
            <a:endParaRPr lang="ru-RU" dirty="0"/>
          </a:p>
        </p:txBody>
      </p:sp>
      <p:sp>
        <p:nvSpPr>
          <p:cNvPr id="5" name="Прямоугольник 4">
            <a:extLst>
              <a:ext uri="{FF2B5EF4-FFF2-40B4-BE49-F238E27FC236}">
                <a16:creationId xmlns:a16="http://schemas.microsoft.com/office/drawing/2014/main" id="{D157D9CD-6E42-4C8B-AD3F-2A57A9F162EE}"/>
              </a:ext>
            </a:extLst>
          </p:cNvPr>
          <p:cNvSpPr/>
          <p:nvPr/>
        </p:nvSpPr>
        <p:spPr>
          <a:xfrm>
            <a:off x="179512" y="2420887"/>
            <a:ext cx="8784976" cy="4247317"/>
          </a:xfrm>
          <a:prstGeom prst="rect">
            <a:avLst/>
          </a:prstGeom>
        </p:spPr>
        <p:txBody>
          <a:bodyPr wrap="square">
            <a:spAutoFit/>
          </a:bodyPr>
          <a:lstStyle/>
          <a:p>
            <a:pPr algn="just"/>
            <a:r>
              <a:rPr lang="ru-RU" dirty="0">
                <a:solidFill>
                  <a:srgbClr val="474747"/>
                </a:solidFill>
                <a:latin typeface="helvetica" panose="020B0604020202020204" pitchFamily="34" charset="0"/>
              </a:rPr>
              <a:t>Статья 13.15 КоАП РФ. Данная статья рассматривает правонарушения, связанные со свободой распространения информации и частично затрагивает вопросы экстремизма. Так, распространение данных об экстремистских объединениях и организациях без упоминания их запрета в РФ или просто содержащее положительную характеристику таковых организаций наказывается в соответствии с таковой статьей КоАП.</a:t>
            </a:r>
            <a:endParaRPr lang="ru-RU" dirty="0">
              <a:solidFill>
                <a:srgbClr val="474747"/>
              </a:solidFill>
              <a:latin typeface="Helvetica Neue"/>
            </a:endParaRPr>
          </a:p>
          <a:p>
            <a:pPr algn="just"/>
            <a:endParaRPr lang="ru-RU" dirty="0">
              <a:solidFill>
                <a:srgbClr val="474747"/>
              </a:solidFill>
              <a:latin typeface="helvetica" panose="020B0604020202020204" pitchFamily="34" charset="0"/>
            </a:endParaRPr>
          </a:p>
          <a:p>
            <a:pPr algn="just"/>
            <a:r>
              <a:rPr lang="ru-RU" dirty="0">
                <a:solidFill>
                  <a:srgbClr val="474747"/>
                </a:solidFill>
                <a:latin typeface="helvetica" panose="020B0604020202020204" pitchFamily="34" charset="0"/>
              </a:rPr>
              <a:t>Статья 13.37 КоАП РФ. Положения данной статьи рассматривают правонарушение, заключающееся в предоставлении аудиовизуальными сервисами доступа к экстремистским материалам.</a:t>
            </a:r>
            <a:endParaRPr lang="ru-RU" dirty="0">
              <a:solidFill>
                <a:srgbClr val="474747"/>
              </a:solidFill>
              <a:latin typeface="Helvetica Neue"/>
            </a:endParaRPr>
          </a:p>
          <a:p>
            <a:pPr algn="just"/>
            <a:r>
              <a:rPr lang="ru-RU" dirty="0">
                <a:solidFill>
                  <a:srgbClr val="474747"/>
                </a:solidFill>
                <a:latin typeface="helvetica" panose="020B0604020202020204" pitchFamily="34" charset="0"/>
              </a:rPr>
              <a:t>Статья 20.3 КоАП РФ. Данной статьей предусматривается административная ответственность за правонарушение экстремистского характера, проявляющееся в публичном демонстрировании нацистской или экстремистской символики и атрибутики, равно как и сходных с ними.</a:t>
            </a:r>
            <a:endParaRPr lang="ru-RU" dirty="0">
              <a:solidFill>
                <a:srgbClr val="474747"/>
              </a:solidFill>
              <a:latin typeface="Helvetica Neue"/>
            </a:endParaRPr>
          </a:p>
          <a:p>
            <a:pPr algn="just"/>
            <a:r>
              <a:rPr lang="ru-RU" dirty="0">
                <a:solidFill>
                  <a:srgbClr val="474747"/>
                </a:solidFill>
                <a:latin typeface="helvetica" panose="020B0604020202020204" pitchFamily="34" charset="0"/>
              </a:rPr>
              <a:t>.</a:t>
            </a:r>
            <a:endParaRPr lang="ru-RU" b="0" i="0" dirty="0">
              <a:solidFill>
                <a:srgbClr val="474747"/>
              </a:solidFill>
              <a:effectLst/>
              <a:latin typeface="Helvetica Neue"/>
            </a:endParaRPr>
          </a:p>
        </p:txBody>
      </p:sp>
    </p:spTree>
    <p:extLst>
      <p:ext uri="{BB962C8B-B14F-4D97-AF65-F5344CB8AC3E}">
        <p14:creationId xmlns:p14="http://schemas.microsoft.com/office/powerpoint/2010/main" val="41074973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10C67EF0-25C1-4558-9CB0-84A77F8E371F}"/>
              </a:ext>
            </a:extLst>
          </p:cNvPr>
          <p:cNvSpPr>
            <a:spLocks noGrp="1"/>
          </p:cNvSpPr>
          <p:nvPr>
            <p:ph idx="1"/>
          </p:nvPr>
        </p:nvSpPr>
        <p:spPr>
          <a:xfrm>
            <a:off x="251520" y="260648"/>
            <a:ext cx="8435280" cy="5870277"/>
          </a:xfrm>
        </p:spPr>
        <p:txBody>
          <a:bodyPr/>
          <a:lstStyle/>
          <a:p>
            <a:r>
              <a:rPr lang="ru-RU" sz="2400" dirty="0">
                <a:latin typeface="Times New Roman" panose="02020603050405020304" pitchFamily="18" charset="0"/>
                <a:cs typeface="Times New Roman" panose="02020603050405020304" pitchFamily="18" charset="0"/>
              </a:rPr>
              <a:t>Статья 20.29 КоАП РФ. Положения этой статьи закрепляют ответственность за изготовление или распространение материалов экстремистского характера. Максимальный размер штрафа по ней составляет до 1 млн. рублей для юридических лиц, и до 3 тыс. рублей – для граждан. Также допускается применение административного ареста до 15 суток. При этом сами таковые материалы будут в обязательном порядке конфискованы</a:t>
            </a:r>
          </a:p>
          <a:p>
            <a:r>
              <a:rPr lang="ru-RU" sz="2400" dirty="0">
                <a:effectLst/>
              </a:rPr>
              <a:t>Административная ответственность за несанкционированные митинги наступает согласно ст. 20.2 КоАП "Нарушение установленного порядка организации либо проведения собрания, митинга, демонстрации, шествия или пикетирования".</a:t>
            </a:r>
          </a:p>
          <a:p>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295371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05390EE3-32F2-420C-8D9A-719DB34703F7}"/>
              </a:ext>
            </a:extLst>
          </p:cNvPr>
          <p:cNvSpPr>
            <a:spLocks noGrp="1"/>
          </p:cNvSpPr>
          <p:nvPr>
            <p:ph idx="1"/>
          </p:nvPr>
        </p:nvSpPr>
        <p:spPr>
          <a:xfrm>
            <a:off x="323528" y="332656"/>
            <a:ext cx="8363272" cy="5798269"/>
          </a:xfrm>
        </p:spPr>
        <p:txBody>
          <a:bodyPr/>
          <a:lstStyle/>
          <a:p>
            <a:r>
              <a:rPr lang="ru-RU" sz="2400" dirty="0">
                <a:effectLst/>
              </a:rPr>
              <a:t>Если в результате несанкционированного массового мероприятия были созданы помехи для транспорта, препятствия для движения пешеходов, и т.д., организаторы понесут еще более суровую ответственность в ответственности части 3 статьи 20.2 КоАП РФ. Данные действия влекут наложение административного штрафа на граждан в размере от </a:t>
            </a:r>
            <a:r>
              <a:rPr lang="ru-RU" sz="2400" dirty="0">
                <a:solidFill>
                  <a:srgbClr val="FF0000"/>
                </a:solidFill>
                <a:effectLst/>
              </a:rPr>
              <a:t>тридцати тысяч до пятидесяти тысяч рублей, </a:t>
            </a:r>
            <a:r>
              <a:rPr lang="ru-RU" sz="2400" dirty="0">
                <a:effectLst/>
              </a:rPr>
              <a:t>или обязательные работы на срок до ста часов, или административный арест на срок </a:t>
            </a:r>
            <a:r>
              <a:rPr lang="ru-RU" sz="2400" dirty="0">
                <a:solidFill>
                  <a:srgbClr val="FF0000"/>
                </a:solidFill>
                <a:effectLst/>
              </a:rPr>
              <a:t>до пятнадцати суток</a:t>
            </a:r>
            <a:r>
              <a:rPr lang="ru-RU" sz="2400" dirty="0">
                <a:effectLst/>
              </a:rPr>
              <a:t>; на должностных лиц - от пятидесяти тысяч до ста тысяч рублей; на юридических лиц - от двухсот пятидесяти тысяч до пятисот тысяч рублей.</a:t>
            </a:r>
          </a:p>
          <a:p>
            <a:r>
              <a:rPr lang="ru-RU" sz="2400" dirty="0">
                <a:effectLst/>
              </a:rPr>
              <a:t>На массовом мероприятии много опасностей, например: давка, противоборство с правоохранительными органами, и т.д.</a:t>
            </a:r>
          </a:p>
          <a:p>
            <a:endParaRPr lang="ru-RU" dirty="0"/>
          </a:p>
        </p:txBody>
      </p:sp>
    </p:spTree>
    <p:extLst>
      <p:ext uri="{BB962C8B-B14F-4D97-AF65-F5344CB8AC3E}">
        <p14:creationId xmlns:p14="http://schemas.microsoft.com/office/powerpoint/2010/main" val="13807115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7AF5C08C-0A98-440D-8732-037437477974}"/>
              </a:ext>
            </a:extLst>
          </p:cNvPr>
          <p:cNvSpPr/>
          <p:nvPr/>
        </p:nvSpPr>
        <p:spPr>
          <a:xfrm>
            <a:off x="395536" y="548679"/>
            <a:ext cx="8424936" cy="5201424"/>
          </a:xfrm>
          <a:prstGeom prst="rect">
            <a:avLst/>
          </a:prstGeom>
        </p:spPr>
        <p:txBody>
          <a:bodyPr wrap="square">
            <a:spAutoFit/>
          </a:bodyPr>
          <a:lstStyle/>
          <a:p>
            <a:r>
              <a:rPr lang="ru-RU" sz="4400" dirty="0">
                <a:solidFill>
                  <a:srgbClr val="0070C0"/>
                </a:solidFill>
                <a:latin typeface="-apple-system"/>
              </a:rPr>
              <a:t>Безопасность поведения на воде</a:t>
            </a:r>
          </a:p>
          <a:p>
            <a:pPr algn="just"/>
            <a:r>
              <a:rPr lang="ru-RU" dirty="0">
                <a:solidFill>
                  <a:srgbClr val="212529"/>
                </a:solidFill>
                <a:latin typeface="-apple-system"/>
              </a:rPr>
              <a:t>Не игнорируйте правила поведения на воде и не разрешайте делать это детям. Не купайтесь с ними в местах, где это запрещено. Не заплывайте за буйки, не прыгайте в воду со скал или в местах с неизвестным дном. Старайтесь держать ребенка в поле своего зрения, когда он находится в воде. Главное условие безопасности – купаться в сопровождении кого-то из взрослых. Необходимо объяснить ребёнку, почему не следует купаться в незнакомом месте, особенно там, где нет других отдыхающих. Дно водоема может таить немало опасностей: затопленная коряга, острые осколки, холодные ключи и глубокие ямы. Также дети должны твердо усвоить следующие правила:</a:t>
            </a:r>
          </a:p>
          <a:p>
            <a:pPr>
              <a:buFont typeface="Arial" panose="020B0604020202020204" pitchFamily="34" charset="0"/>
              <a:buChar char="•"/>
            </a:pPr>
            <a:r>
              <a:rPr lang="ru-RU" dirty="0">
                <a:solidFill>
                  <a:srgbClr val="212529"/>
                </a:solidFill>
                <a:latin typeface="-apple-system"/>
              </a:rPr>
              <a:t>игры на воде опасны (нельзя, даже играючи, "топить" своих друзей или "прятаться" под водой);</a:t>
            </a:r>
          </a:p>
          <a:p>
            <a:pPr>
              <a:buFont typeface="Arial" panose="020B0604020202020204" pitchFamily="34" charset="0"/>
              <a:buChar char="•"/>
            </a:pPr>
            <a:r>
              <a:rPr lang="ru-RU" dirty="0">
                <a:solidFill>
                  <a:srgbClr val="212529"/>
                </a:solidFill>
                <a:latin typeface="-apple-system"/>
              </a:rPr>
              <a:t>категорически запрещается прыгать в воду в не предназначенных для этого местах;</a:t>
            </a:r>
          </a:p>
          <a:p>
            <a:pPr>
              <a:buFont typeface="Arial" panose="020B0604020202020204" pitchFamily="34" charset="0"/>
              <a:buChar char="•"/>
            </a:pPr>
            <a:r>
              <a:rPr lang="ru-RU" dirty="0">
                <a:solidFill>
                  <a:srgbClr val="212529"/>
                </a:solidFill>
                <a:latin typeface="-apple-system"/>
              </a:rPr>
              <a:t>нельзя нырять и плавать в местах, заросших водорослями;</a:t>
            </a:r>
          </a:p>
          <a:p>
            <a:pPr>
              <a:buFont typeface="Arial" panose="020B0604020202020204" pitchFamily="34" charset="0"/>
              <a:buChar char="•"/>
            </a:pPr>
            <a:r>
              <a:rPr lang="ru-RU" dirty="0">
                <a:solidFill>
                  <a:srgbClr val="212529"/>
                </a:solidFill>
                <a:latin typeface="-apple-system"/>
              </a:rPr>
              <a:t>не следует далеко заплывать на надувных матрасах и кругах;</a:t>
            </a:r>
          </a:p>
          <a:p>
            <a:pPr>
              <a:buFont typeface="Arial" panose="020B0604020202020204" pitchFamily="34" charset="0"/>
              <a:buChar char="•"/>
            </a:pPr>
            <a:r>
              <a:rPr lang="ru-RU" dirty="0">
                <a:solidFill>
                  <a:srgbClr val="212529"/>
                </a:solidFill>
                <a:latin typeface="-apple-system"/>
              </a:rPr>
              <a:t>не следует звать на помощь в шутку.</a:t>
            </a:r>
            <a:endParaRPr lang="ru-RU" b="0" i="0" dirty="0">
              <a:solidFill>
                <a:srgbClr val="212529"/>
              </a:solidFill>
              <a:effectLst/>
              <a:latin typeface="-apple-system"/>
            </a:endParaRPr>
          </a:p>
        </p:txBody>
      </p:sp>
    </p:spTree>
    <p:extLst>
      <p:ext uri="{BB962C8B-B14F-4D97-AF65-F5344CB8AC3E}">
        <p14:creationId xmlns:p14="http://schemas.microsoft.com/office/powerpoint/2010/main" val="36336971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581343E8-2928-48B1-A710-9C10CBC679E2}"/>
              </a:ext>
            </a:extLst>
          </p:cNvPr>
          <p:cNvSpPr/>
          <p:nvPr/>
        </p:nvSpPr>
        <p:spPr>
          <a:xfrm>
            <a:off x="251520" y="764704"/>
            <a:ext cx="8640960" cy="4708981"/>
          </a:xfrm>
          <a:prstGeom prst="rect">
            <a:avLst/>
          </a:prstGeom>
        </p:spPr>
        <p:txBody>
          <a:bodyPr wrap="square">
            <a:spAutoFit/>
          </a:bodyPr>
          <a:lstStyle/>
          <a:p>
            <a:pPr algn="ctr"/>
            <a:r>
              <a:rPr lang="ru-RU" sz="4800" dirty="0">
                <a:solidFill>
                  <a:srgbClr val="0070C0"/>
                </a:solidFill>
                <a:latin typeface="-apple-system"/>
              </a:rPr>
              <a:t>Уважаемые  родители!</a:t>
            </a:r>
          </a:p>
          <a:p>
            <a:pPr algn="just"/>
            <a:r>
              <a:rPr lang="ru-RU" sz="2800" dirty="0">
                <a:solidFill>
                  <a:srgbClr val="212529"/>
                </a:solidFill>
                <a:latin typeface="-apple-system"/>
              </a:rPr>
              <a:t>Несмотря на возможные опасности, лето всегда остаётся любимым временем года и для детей, и для их родителей.</a:t>
            </a:r>
          </a:p>
          <a:p>
            <a:pPr algn="just"/>
            <a:r>
              <a:rPr lang="ru-RU" sz="2800" dirty="0">
                <a:solidFill>
                  <a:srgbClr val="212529"/>
                </a:solidFill>
                <a:latin typeface="-apple-system"/>
              </a:rPr>
              <a:t>Летом нет учебных забот, зато есть много возможностей для сближения семьи: поездки на природу, общие спортивные занятия, игры и прогулки. </a:t>
            </a:r>
          </a:p>
          <a:p>
            <a:pPr algn="just"/>
            <a:endParaRPr lang="ru-RU" sz="2800" dirty="0">
              <a:solidFill>
                <a:srgbClr val="212529"/>
              </a:solidFill>
              <a:latin typeface="-apple-system"/>
            </a:endParaRPr>
          </a:p>
          <a:p>
            <a:pPr algn="just"/>
            <a:r>
              <a:rPr lang="ru-RU" sz="2800" dirty="0">
                <a:solidFill>
                  <a:srgbClr val="212529"/>
                </a:solidFill>
                <a:latin typeface="-apple-system"/>
              </a:rPr>
              <a:t>Не забывайте о разумных правилах безопасности — и пусть ваше лето не омрачат никакие неприятности!</a:t>
            </a:r>
            <a:endParaRPr lang="ru-RU" sz="2800" b="0" i="0" dirty="0">
              <a:solidFill>
                <a:srgbClr val="212529"/>
              </a:solidFill>
              <a:effectLst/>
              <a:latin typeface="-apple-system"/>
            </a:endParaRPr>
          </a:p>
        </p:txBody>
      </p:sp>
    </p:spTree>
    <p:extLst>
      <p:ext uri="{BB962C8B-B14F-4D97-AF65-F5344CB8AC3E}">
        <p14:creationId xmlns:p14="http://schemas.microsoft.com/office/powerpoint/2010/main" val="6714262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defRPr/>
            </a:pPr>
            <a:r>
              <a:rPr lang="ru-RU"/>
              <a:t>   </a:t>
            </a:r>
          </a:p>
        </p:txBody>
      </p:sp>
      <p:sp>
        <p:nvSpPr>
          <p:cNvPr id="78851" name="Rectangle 3"/>
          <p:cNvSpPr>
            <a:spLocks noGrp="1" noChangeArrowheads="1"/>
          </p:cNvSpPr>
          <p:nvPr>
            <p:ph type="subTitle" idx="1"/>
          </p:nvPr>
        </p:nvSpPr>
        <p:spPr>
          <a:xfrm>
            <a:off x="539750" y="188913"/>
            <a:ext cx="7921625" cy="6048375"/>
          </a:xfrm>
        </p:spPr>
        <p:txBody>
          <a:bodyPr/>
          <a:lstStyle/>
          <a:p>
            <a:pPr>
              <a:defRPr/>
            </a:pPr>
            <a:r>
              <a:rPr lang="ru-RU" sz="6600" dirty="0">
                <a:solidFill>
                  <a:srgbClr val="C00000"/>
                </a:solidFill>
              </a:rPr>
              <a:t> </a:t>
            </a:r>
            <a:endParaRPr lang="ru-RU" sz="2800" dirty="0">
              <a:solidFill>
                <a:srgbClr val="0070C0"/>
              </a:solidFill>
            </a:endParaRPr>
          </a:p>
          <a:p>
            <a:pPr eaLnBrk="1" hangingPunct="1">
              <a:defRPr/>
            </a:pPr>
            <a:endParaRPr lang="ru-RU" sz="2800" dirty="0">
              <a:solidFill>
                <a:srgbClr val="0070C0"/>
              </a:solidFill>
            </a:endParaRPr>
          </a:p>
          <a:p>
            <a:pPr eaLnBrk="1" hangingPunct="1">
              <a:defRPr/>
            </a:pPr>
            <a:endParaRPr lang="ru-RU" sz="2800" dirty="0">
              <a:solidFill>
                <a:srgbClr val="0070C0"/>
              </a:solidFill>
            </a:endParaRPr>
          </a:p>
          <a:p>
            <a:pPr eaLnBrk="1" hangingPunct="1">
              <a:defRPr/>
            </a:pPr>
            <a:endParaRPr lang="ru-RU" sz="2800" dirty="0">
              <a:solidFill>
                <a:srgbClr val="0070C0"/>
              </a:solidFill>
            </a:endParaRPr>
          </a:p>
          <a:p>
            <a:pPr eaLnBrk="1" hangingPunct="1">
              <a:defRPr/>
            </a:pPr>
            <a:endParaRPr lang="ru-RU" sz="2800" dirty="0">
              <a:solidFill>
                <a:srgbClr val="0070C0"/>
              </a:solidFill>
            </a:endParaRPr>
          </a:p>
        </p:txBody>
      </p:sp>
      <p:sp>
        <p:nvSpPr>
          <p:cNvPr id="2" name="Прямоугольник 1"/>
          <p:cNvSpPr/>
          <p:nvPr/>
        </p:nvSpPr>
        <p:spPr>
          <a:xfrm>
            <a:off x="323528" y="712872"/>
            <a:ext cx="8640960" cy="5551776"/>
          </a:xfrm>
          <a:prstGeom prst="rect">
            <a:avLst/>
          </a:prstGeom>
        </p:spPr>
        <p:txBody>
          <a:bodyPr wrap="square">
            <a:spAutoFit/>
          </a:bodyPr>
          <a:lstStyle/>
          <a:p>
            <a:pPr>
              <a:lnSpc>
                <a:spcPct val="115000"/>
              </a:lnSpc>
              <a:spcAft>
                <a:spcPts val="1000"/>
              </a:spcAft>
            </a:pPr>
            <a:r>
              <a:rPr lang="ru-RU" sz="2800" dirty="0">
                <a:solidFill>
                  <a:srgbClr val="002060"/>
                </a:solidFill>
                <a:effectLst>
                  <a:outerShdw blurRad="38100" dist="38100" dir="2700000" algn="tl">
                    <a:srgbClr val="000000">
                      <a:alpha val="43137"/>
                    </a:srgbClr>
                  </a:outerShdw>
                </a:effectLst>
                <a:latin typeface="Calibri"/>
                <a:ea typeface="Calibri"/>
                <a:cs typeface="Times New Roman"/>
              </a:rPr>
              <a:t>Родители имеют равные права и несут равные обязанности в отношении своих детей (родительские права).</a:t>
            </a:r>
            <a:r>
              <a:rPr lang="ru-RU" sz="2800" dirty="0">
                <a:solidFill>
                  <a:srgbClr val="002060"/>
                </a:solidFill>
                <a:effectLst/>
                <a:latin typeface="Calibri"/>
                <a:ea typeface="Calibri"/>
                <a:cs typeface="Times New Roman"/>
              </a:rPr>
              <a:t>(п.1, ст.61 СК РФ)</a:t>
            </a:r>
          </a:p>
          <a:p>
            <a:pPr lvl="0">
              <a:lnSpc>
                <a:spcPct val="115000"/>
              </a:lnSpc>
              <a:spcAft>
                <a:spcPts val="1000"/>
              </a:spcAft>
            </a:pPr>
            <a:r>
              <a:rPr lang="ru-RU" sz="2800" dirty="0">
                <a:solidFill>
                  <a:srgbClr val="002060"/>
                </a:solidFill>
                <a:effectLst>
                  <a:outerShdw blurRad="38100" dist="38100" dir="2700000" algn="tl">
                    <a:srgbClr val="000000">
                      <a:alpha val="43137"/>
                    </a:srgbClr>
                  </a:outerShdw>
                </a:effectLst>
                <a:latin typeface="Calibri"/>
                <a:ea typeface="Calibri"/>
                <a:cs typeface="Times New Roman"/>
              </a:rPr>
              <a:t>Родительские права, предусмотренные настоящей главой, прекращаются по достижении детьми возраста восемнадцати лет (совершеннолетия), а также при вступлении несовершеннолетних детей в брак и в других установленных законом случаях приобретения детьми полной дееспособности до достижения ими совершеннолетия. </a:t>
            </a:r>
            <a:r>
              <a:rPr lang="ru-RU" sz="2800" dirty="0">
                <a:solidFill>
                  <a:srgbClr val="002060"/>
                </a:solidFill>
                <a:latin typeface="Calibri"/>
                <a:ea typeface="Calibri"/>
                <a:cs typeface="Times New Roman"/>
              </a:rPr>
              <a:t>(п.2, ст.61 СК РФ)</a:t>
            </a:r>
          </a:p>
          <a:p>
            <a:pPr>
              <a:lnSpc>
                <a:spcPct val="115000"/>
              </a:lnSpc>
              <a:spcAft>
                <a:spcPts val="1000"/>
              </a:spcAft>
            </a:pPr>
            <a:endParaRPr lang="ru-RU" sz="1400" dirty="0">
              <a:solidFill>
                <a:srgbClr val="002060"/>
              </a:solidFill>
              <a:effectLst/>
              <a:latin typeface="Calibri"/>
              <a:ea typeface="Calibri"/>
              <a:cs typeface="Times New Roman"/>
            </a:endParaRPr>
          </a:p>
        </p:txBody>
      </p:sp>
    </p:spTree>
    <p:extLst>
      <p:ext uri="{BB962C8B-B14F-4D97-AF65-F5344CB8AC3E}">
        <p14:creationId xmlns:p14="http://schemas.microsoft.com/office/powerpoint/2010/main" val="22459794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defRPr/>
            </a:pPr>
            <a:r>
              <a:rPr lang="ru-RU"/>
              <a:t>   </a:t>
            </a:r>
          </a:p>
        </p:txBody>
      </p:sp>
      <p:sp>
        <p:nvSpPr>
          <p:cNvPr id="78851" name="Rectangle 3"/>
          <p:cNvSpPr>
            <a:spLocks noGrp="1" noChangeArrowheads="1"/>
          </p:cNvSpPr>
          <p:nvPr>
            <p:ph type="subTitle" idx="1"/>
          </p:nvPr>
        </p:nvSpPr>
        <p:spPr>
          <a:xfrm>
            <a:off x="539750" y="188913"/>
            <a:ext cx="7921625" cy="6048375"/>
          </a:xfrm>
        </p:spPr>
        <p:txBody>
          <a:bodyPr/>
          <a:lstStyle/>
          <a:p>
            <a:pPr>
              <a:defRPr/>
            </a:pPr>
            <a:r>
              <a:rPr lang="ru-RU" sz="6600" dirty="0">
                <a:solidFill>
                  <a:srgbClr val="C00000"/>
                </a:solidFill>
              </a:rPr>
              <a:t> </a:t>
            </a:r>
            <a:endParaRPr lang="ru-RU" sz="2800" dirty="0">
              <a:solidFill>
                <a:srgbClr val="0070C0"/>
              </a:solidFill>
            </a:endParaRPr>
          </a:p>
          <a:p>
            <a:pPr eaLnBrk="1" hangingPunct="1">
              <a:defRPr/>
            </a:pPr>
            <a:endParaRPr lang="ru-RU" sz="2800" dirty="0">
              <a:solidFill>
                <a:srgbClr val="0070C0"/>
              </a:solidFill>
            </a:endParaRPr>
          </a:p>
          <a:p>
            <a:pPr eaLnBrk="1" hangingPunct="1">
              <a:defRPr/>
            </a:pPr>
            <a:endParaRPr lang="ru-RU" sz="2800" dirty="0">
              <a:solidFill>
                <a:srgbClr val="0070C0"/>
              </a:solidFill>
            </a:endParaRPr>
          </a:p>
          <a:p>
            <a:pPr eaLnBrk="1" hangingPunct="1">
              <a:defRPr/>
            </a:pPr>
            <a:endParaRPr lang="ru-RU" sz="2800" dirty="0">
              <a:solidFill>
                <a:srgbClr val="0070C0"/>
              </a:solidFill>
            </a:endParaRPr>
          </a:p>
          <a:p>
            <a:pPr eaLnBrk="1" hangingPunct="1">
              <a:defRPr/>
            </a:pPr>
            <a:endParaRPr lang="ru-RU" sz="2800" dirty="0">
              <a:solidFill>
                <a:srgbClr val="0070C0"/>
              </a:solidFill>
            </a:endParaRPr>
          </a:p>
        </p:txBody>
      </p:sp>
      <p:sp>
        <p:nvSpPr>
          <p:cNvPr id="2" name="Прямоугольник 1"/>
          <p:cNvSpPr/>
          <p:nvPr/>
        </p:nvSpPr>
        <p:spPr>
          <a:xfrm>
            <a:off x="16189" y="19802"/>
            <a:ext cx="8964488" cy="7276864"/>
          </a:xfrm>
          <a:prstGeom prst="rect">
            <a:avLst/>
          </a:prstGeom>
        </p:spPr>
        <p:txBody>
          <a:bodyPr wrap="square">
            <a:spAutoFit/>
          </a:bodyPr>
          <a:lstStyle/>
          <a:p>
            <a:pPr>
              <a:lnSpc>
                <a:spcPct val="115000"/>
              </a:lnSpc>
              <a:spcAft>
                <a:spcPts val="1000"/>
              </a:spcAft>
            </a:pPr>
            <a:r>
              <a:rPr lang="ru-RU" sz="2400" dirty="0">
                <a:solidFill>
                  <a:srgbClr val="002060"/>
                </a:solidFill>
                <a:effectLst>
                  <a:outerShdw blurRad="38100" dist="38100" dir="2700000" algn="tl">
                    <a:srgbClr val="000000">
                      <a:alpha val="43137"/>
                    </a:srgbClr>
                  </a:outerShdw>
                </a:effectLst>
                <a:latin typeface="Calibri"/>
                <a:ea typeface="Calibri"/>
                <a:cs typeface="Times New Roman"/>
              </a:rPr>
              <a:t>Родители имеют право и обязаны воспитывать своих детей.</a:t>
            </a:r>
          </a:p>
          <a:p>
            <a:pPr>
              <a:lnSpc>
                <a:spcPct val="115000"/>
              </a:lnSpc>
              <a:spcAft>
                <a:spcPts val="1000"/>
              </a:spcAft>
            </a:pPr>
            <a:r>
              <a:rPr lang="ru-RU" sz="2400" dirty="0">
                <a:solidFill>
                  <a:srgbClr val="002060"/>
                </a:solidFill>
                <a:effectLst>
                  <a:outerShdw blurRad="38100" dist="38100" dir="2700000" algn="tl">
                    <a:srgbClr val="000000">
                      <a:alpha val="43137"/>
                    </a:srgbClr>
                  </a:outerShdw>
                </a:effectLst>
                <a:latin typeface="Calibri"/>
                <a:ea typeface="Calibri"/>
                <a:cs typeface="Times New Roman"/>
              </a:rPr>
              <a:t>Родители несут ответственность за воспитание и развитие своих детей. Они обязаны заботиться о здоровье, физическом, психическом, духовном и нравственном развитии своих детей.</a:t>
            </a:r>
          </a:p>
          <a:p>
            <a:pPr>
              <a:lnSpc>
                <a:spcPct val="115000"/>
              </a:lnSpc>
              <a:spcAft>
                <a:spcPts val="1000"/>
              </a:spcAft>
            </a:pPr>
            <a:r>
              <a:rPr lang="ru-RU" sz="2400" dirty="0">
                <a:solidFill>
                  <a:srgbClr val="002060"/>
                </a:solidFill>
                <a:effectLst/>
                <a:latin typeface="Calibri"/>
                <a:ea typeface="Calibri"/>
                <a:cs typeface="Times New Roman"/>
              </a:rPr>
              <a:t>(п.1, ст.63 СК РФ)</a:t>
            </a:r>
          </a:p>
          <a:p>
            <a:pPr>
              <a:lnSpc>
                <a:spcPct val="115000"/>
              </a:lnSpc>
              <a:spcAft>
                <a:spcPts val="1000"/>
              </a:spcAft>
            </a:pPr>
            <a:r>
              <a:rPr lang="ru-RU" sz="2400" dirty="0">
                <a:solidFill>
                  <a:srgbClr val="002060"/>
                </a:solidFill>
                <a:effectLst>
                  <a:outerShdw blurRad="38100" dist="38100" dir="2700000" algn="tl">
                    <a:srgbClr val="000000">
                      <a:alpha val="43137"/>
                    </a:srgbClr>
                  </a:outerShdw>
                </a:effectLst>
                <a:latin typeface="Calibri"/>
                <a:ea typeface="Calibri"/>
                <a:cs typeface="Times New Roman"/>
              </a:rPr>
              <a:t>Родители имеют преимущественное право на воспитание своих детей перед всеми другими лицами.</a:t>
            </a:r>
          </a:p>
          <a:p>
            <a:pPr>
              <a:lnSpc>
                <a:spcPct val="115000"/>
              </a:lnSpc>
              <a:spcAft>
                <a:spcPts val="1000"/>
              </a:spcAft>
            </a:pPr>
            <a:r>
              <a:rPr lang="ru-RU" sz="2400" dirty="0">
                <a:solidFill>
                  <a:srgbClr val="002060"/>
                </a:solidFill>
                <a:effectLst>
                  <a:outerShdw blurRad="38100" dist="38100" dir="2700000" algn="tl">
                    <a:srgbClr val="000000">
                      <a:alpha val="43137"/>
                    </a:srgbClr>
                  </a:outerShdw>
                </a:effectLst>
                <a:latin typeface="Calibri"/>
                <a:ea typeface="Calibri"/>
                <a:cs typeface="Times New Roman"/>
              </a:rPr>
              <a:t>Родители обязаны обеспечить получение детьми основного общего образования и создать условия для получения ими среднего (полного) общего образования.</a:t>
            </a:r>
          </a:p>
          <a:p>
            <a:pPr lvl="0">
              <a:lnSpc>
                <a:spcPct val="115000"/>
              </a:lnSpc>
              <a:spcAft>
                <a:spcPts val="1000"/>
              </a:spcAft>
            </a:pPr>
            <a:r>
              <a:rPr lang="ru-RU" sz="2400" dirty="0">
                <a:solidFill>
                  <a:srgbClr val="002060"/>
                </a:solidFill>
                <a:effectLst>
                  <a:outerShdw blurRad="38100" dist="38100" dir="2700000" algn="tl">
                    <a:srgbClr val="000000">
                      <a:alpha val="43137"/>
                    </a:srgbClr>
                  </a:outerShdw>
                </a:effectLst>
                <a:latin typeface="Calibri"/>
                <a:ea typeface="Calibri"/>
                <a:cs typeface="Times New Roman"/>
              </a:rPr>
              <a:t>Родители с учетом мнения детей имеют право выбора образовательного учреждения и формы получения образования детьми</a:t>
            </a:r>
            <a:r>
              <a:rPr lang="ru-RU" sz="2400" dirty="0">
                <a:solidFill>
                  <a:srgbClr val="002060"/>
                </a:solidFill>
                <a:effectLst/>
                <a:latin typeface="Calibri"/>
                <a:ea typeface="Calibri"/>
                <a:cs typeface="Times New Roman"/>
              </a:rPr>
              <a:t>.</a:t>
            </a:r>
            <a:r>
              <a:rPr lang="ru-RU" sz="2400" dirty="0">
                <a:solidFill>
                  <a:srgbClr val="002060"/>
                </a:solidFill>
                <a:latin typeface="Calibri"/>
                <a:ea typeface="Calibri"/>
                <a:cs typeface="Times New Roman"/>
              </a:rPr>
              <a:t> (п.2, ст.63 СК РФ)</a:t>
            </a:r>
          </a:p>
          <a:p>
            <a:pPr>
              <a:lnSpc>
                <a:spcPct val="115000"/>
              </a:lnSpc>
              <a:spcAft>
                <a:spcPts val="1000"/>
              </a:spcAft>
            </a:pPr>
            <a:endParaRPr lang="ru-RU" sz="1100" dirty="0">
              <a:solidFill>
                <a:srgbClr val="002060"/>
              </a:solidFill>
              <a:latin typeface="Calibri"/>
              <a:ea typeface="Calibri"/>
              <a:cs typeface="Times New Roman"/>
            </a:endParaRPr>
          </a:p>
          <a:p>
            <a:pPr>
              <a:lnSpc>
                <a:spcPct val="115000"/>
              </a:lnSpc>
              <a:spcAft>
                <a:spcPts val="1000"/>
              </a:spcAft>
            </a:pPr>
            <a:endParaRPr lang="ru-RU" sz="1100" dirty="0">
              <a:solidFill>
                <a:srgbClr val="002060"/>
              </a:solidFill>
              <a:latin typeface="Calibri"/>
              <a:ea typeface="Calibri"/>
              <a:cs typeface="Times New Roman"/>
            </a:endParaRPr>
          </a:p>
          <a:p>
            <a:pPr>
              <a:lnSpc>
                <a:spcPct val="115000"/>
              </a:lnSpc>
              <a:spcAft>
                <a:spcPts val="1000"/>
              </a:spcAft>
            </a:pPr>
            <a:endParaRPr lang="ru-RU" sz="1400" dirty="0">
              <a:solidFill>
                <a:srgbClr val="002060"/>
              </a:solidFill>
              <a:effectLst/>
              <a:latin typeface="Calibri"/>
              <a:ea typeface="Calibri"/>
              <a:cs typeface="Times New Roman"/>
            </a:endParaRPr>
          </a:p>
        </p:txBody>
      </p:sp>
    </p:spTree>
    <p:extLst>
      <p:ext uri="{BB962C8B-B14F-4D97-AF65-F5344CB8AC3E}">
        <p14:creationId xmlns:p14="http://schemas.microsoft.com/office/powerpoint/2010/main" val="22459794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defRPr/>
            </a:pPr>
            <a:r>
              <a:rPr lang="ru-RU"/>
              <a:t>   </a:t>
            </a:r>
          </a:p>
        </p:txBody>
      </p:sp>
      <p:sp>
        <p:nvSpPr>
          <p:cNvPr id="78851" name="Rectangle 3"/>
          <p:cNvSpPr>
            <a:spLocks noGrp="1" noChangeArrowheads="1"/>
          </p:cNvSpPr>
          <p:nvPr>
            <p:ph type="subTitle" idx="1"/>
          </p:nvPr>
        </p:nvSpPr>
        <p:spPr>
          <a:xfrm>
            <a:off x="539750" y="188913"/>
            <a:ext cx="7921625" cy="6048375"/>
          </a:xfrm>
        </p:spPr>
        <p:txBody>
          <a:bodyPr/>
          <a:lstStyle/>
          <a:p>
            <a:pPr>
              <a:defRPr/>
            </a:pPr>
            <a:r>
              <a:rPr lang="ru-RU" sz="6600" dirty="0">
                <a:solidFill>
                  <a:srgbClr val="C00000"/>
                </a:solidFill>
              </a:rPr>
              <a:t> </a:t>
            </a:r>
            <a:endParaRPr lang="ru-RU" sz="2800" dirty="0">
              <a:solidFill>
                <a:srgbClr val="0070C0"/>
              </a:solidFill>
            </a:endParaRPr>
          </a:p>
          <a:p>
            <a:pPr eaLnBrk="1" hangingPunct="1">
              <a:defRPr/>
            </a:pPr>
            <a:endParaRPr lang="ru-RU" sz="2800" dirty="0">
              <a:solidFill>
                <a:srgbClr val="0070C0"/>
              </a:solidFill>
            </a:endParaRPr>
          </a:p>
          <a:p>
            <a:pPr eaLnBrk="1" hangingPunct="1">
              <a:defRPr/>
            </a:pPr>
            <a:endParaRPr lang="ru-RU" sz="2800" dirty="0">
              <a:solidFill>
                <a:srgbClr val="0070C0"/>
              </a:solidFill>
            </a:endParaRPr>
          </a:p>
          <a:p>
            <a:pPr eaLnBrk="1" hangingPunct="1">
              <a:defRPr/>
            </a:pPr>
            <a:endParaRPr lang="ru-RU" sz="2800" dirty="0">
              <a:solidFill>
                <a:srgbClr val="0070C0"/>
              </a:solidFill>
            </a:endParaRPr>
          </a:p>
          <a:p>
            <a:pPr eaLnBrk="1" hangingPunct="1">
              <a:defRPr/>
            </a:pPr>
            <a:endParaRPr lang="ru-RU" sz="2800" dirty="0">
              <a:solidFill>
                <a:srgbClr val="0070C0"/>
              </a:solidFill>
            </a:endParaRPr>
          </a:p>
        </p:txBody>
      </p:sp>
      <p:sp>
        <p:nvSpPr>
          <p:cNvPr id="2" name="Прямоугольник 1"/>
          <p:cNvSpPr/>
          <p:nvPr/>
        </p:nvSpPr>
        <p:spPr>
          <a:xfrm>
            <a:off x="107504" y="188640"/>
            <a:ext cx="8856984" cy="6771084"/>
          </a:xfrm>
          <a:prstGeom prst="rect">
            <a:avLst/>
          </a:prstGeom>
        </p:spPr>
        <p:txBody>
          <a:bodyPr wrap="square">
            <a:spAutoFit/>
          </a:bodyPr>
          <a:lstStyle/>
          <a:p>
            <a:endParaRPr lang="ru-RU" sz="2800" dirty="0">
              <a:solidFill>
                <a:srgbClr val="002060"/>
              </a:solidFill>
              <a:effectLst>
                <a:outerShdw blurRad="38100" dist="38100" dir="2700000" algn="tl">
                  <a:srgbClr val="000000">
                    <a:alpha val="43137"/>
                  </a:srgbClr>
                </a:outerShdw>
              </a:effectLst>
            </a:endParaRPr>
          </a:p>
          <a:p>
            <a:pPr algn="ctr"/>
            <a:r>
              <a:rPr lang="ru-RU" sz="6000" dirty="0">
                <a:solidFill>
                  <a:srgbClr val="00B050"/>
                </a:solidFill>
                <a:effectLst>
                  <a:outerShdw blurRad="38100" dist="38100" dir="2700000" algn="tl">
                    <a:srgbClr val="000000">
                      <a:alpha val="43137"/>
                    </a:srgbClr>
                  </a:outerShdw>
                </a:effectLst>
              </a:rPr>
              <a:t>Право на образование</a:t>
            </a:r>
          </a:p>
          <a:p>
            <a:pPr algn="ctr"/>
            <a:endParaRPr lang="ru-RU" sz="5400" dirty="0">
              <a:solidFill>
                <a:srgbClr val="00B050"/>
              </a:solidFill>
              <a:effectLst>
                <a:outerShdw blurRad="38100" dist="38100" dir="2700000" algn="tl">
                  <a:srgbClr val="000000">
                    <a:alpha val="43137"/>
                  </a:srgbClr>
                </a:outerShdw>
              </a:effectLst>
            </a:endParaRPr>
          </a:p>
          <a:p>
            <a:r>
              <a:rPr lang="ru-RU" sz="2800" dirty="0">
                <a:solidFill>
                  <a:srgbClr val="002060"/>
                </a:solidFill>
                <a:effectLst>
                  <a:outerShdw blurRad="38100" dist="38100" dir="2700000" algn="tl">
                    <a:srgbClr val="000000">
                      <a:alpha val="43137"/>
                    </a:srgbClr>
                  </a:outerShdw>
                </a:effectLst>
              </a:rPr>
              <a:t>Каждый имеет право на образование</a:t>
            </a:r>
            <a:r>
              <a:rPr lang="ru-RU" sz="2800" dirty="0">
                <a:solidFill>
                  <a:srgbClr val="002060"/>
                </a:solidFill>
              </a:rPr>
              <a:t>.</a:t>
            </a:r>
          </a:p>
          <a:p>
            <a:r>
              <a:rPr lang="ru-RU" sz="2800" dirty="0">
                <a:solidFill>
                  <a:srgbClr val="002060"/>
                </a:solidFill>
              </a:rPr>
              <a:t>(п.1, ст.43 Конституция РФ)</a:t>
            </a:r>
          </a:p>
          <a:p>
            <a:endParaRPr lang="ru-RU" sz="2800" dirty="0">
              <a:solidFill>
                <a:srgbClr val="002060"/>
              </a:solidFill>
            </a:endParaRPr>
          </a:p>
          <a:p>
            <a:r>
              <a:rPr lang="ru-RU" sz="2800" dirty="0">
                <a:solidFill>
                  <a:srgbClr val="002060"/>
                </a:solidFill>
                <a:effectLst>
                  <a:outerShdw blurRad="38100" dist="38100" dir="2700000" algn="tl">
                    <a:srgbClr val="000000">
                      <a:alpha val="43137"/>
                    </a:srgbClr>
                  </a:outerShdw>
                </a:effectLst>
              </a:rPr>
              <a:t>Основное общее образование обязательно. Родители или лица, их заменяющие, обеспечивают получение детьми основного общего образования.</a:t>
            </a:r>
          </a:p>
          <a:p>
            <a:pPr lvl="0"/>
            <a:r>
              <a:rPr lang="ru-RU" sz="2800" dirty="0">
                <a:solidFill>
                  <a:srgbClr val="002060"/>
                </a:solidFill>
              </a:rPr>
              <a:t>(п.4, ст.43 Конституция РФ)</a:t>
            </a:r>
          </a:p>
          <a:p>
            <a:endParaRPr lang="ru-RU" sz="9600" dirty="0">
              <a:solidFill>
                <a:srgbClr val="002060"/>
              </a:solidFill>
            </a:endParaRPr>
          </a:p>
        </p:txBody>
      </p:sp>
    </p:spTree>
    <p:extLst>
      <p:ext uri="{BB962C8B-B14F-4D97-AF65-F5344CB8AC3E}">
        <p14:creationId xmlns:p14="http://schemas.microsoft.com/office/powerpoint/2010/main" val="17710646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defRPr/>
            </a:pPr>
            <a:r>
              <a:rPr lang="ru-RU"/>
              <a:t>   </a:t>
            </a:r>
          </a:p>
        </p:txBody>
      </p:sp>
      <p:sp>
        <p:nvSpPr>
          <p:cNvPr id="78851" name="Rectangle 3"/>
          <p:cNvSpPr>
            <a:spLocks noGrp="1" noChangeArrowheads="1"/>
          </p:cNvSpPr>
          <p:nvPr>
            <p:ph type="subTitle" idx="1"/>
          </p:nvPr>
        </p:nvSpPr>
        <p:spPr>
          <a:xfrm>
            <a:off x="539750" y="188913"/>
            <a:ext cx="7921625" cy="6048375"/>
          </a:xfrm>
        </p:spPr>
        <p:txBody>
          <a:bodyPr/>
          <a:lstStyle/>
          <a:p>
            <a:pPr>
              <a:defRPr/>
            </a:pPr>
            <a:r>
              <a:rPr lang="ru-RU" sz="6600" dirty="0">
                <a:solidFill>
                  <a:srgbClr val="C00000"/>
                </a:solidFill>
              </a:rPr>
              <a:t> </a:t>
            </a:r>
            <a:endParaRPr lang="ru-RU" sz="2800" dirty="0">
              <a:solidFill>
                <a:srgbClr val="0070C0"/>
              </a:solidFill>
            </a:endParaRPr>
          </a:p>
          <a:p>
            <a:pPr eaLnBrk="1" hangingPunct="1">
              <a:defRPr/>
            </a:pPr>
            <a:endParaRPr lang="ru-RU" sz="2800" dirty="0">
              <a:solidFill>
                <a:srgbClr val="0070C0"/>
              </a:solidFill>
            </a:endParaRPr>
          </a:p>
          <a:p>
            <a:pPr eaLnBrk="1" hangingPunct="1">
              <a:defRPr/>
            </a:pPr>
            <a:endParaRPr lang="ru-RU" sz="2800" dirty="0">
              <a:solidFill>
                <a:srgbClr val="0070C0"/>
              </a:solidFill>
            </a:endParaRPr>
          </a:p>
          <a:p>
            <a:pPr eaLnBrk="1" hangingPunct="1">
              <a:defRPr/>
            </a:pPr>
            <a:endParaRPr lang="ru-RU" sz="2800" dirty="0">
              <a:solidFill>
                <a:srgbClr val="0070C0"/>
              </a:solidFill>
            </a:endParaRPr>
          </a:p>
          <a:p>
            <a:pPr eaLnBrk="1" hangingPunct="1">
              <a:defRPr/>
            </a:pPr>
            <a:endParaRPr lang="ru-RU" sz="4000" dirty="0">
              <a:solidFill>
                <a:srgbClr val="0070C0"/>
              </a:solidFill>
            </a:endParaRPr>
          </a:p>
        </p:txBody>
      </p:sp>
      <p:sp>
        <p:nvSpPr>
          <p:cNvPr id="2" name="Прямоугольник 1"/>
          <p:cNvSpPr/>
          <p:nvPr/>
        </p:nvSpPr>
        <p:spPr>
          <a:xfrm>
            <a:off x="-33875" y="-316640"/>
            <a:ext cx="9180512" cy="6756850"/>
          </a:xfrm>
          <a:prstGeom prst="rect">
            <a:avLst/>
          </a:prstGeom>
        </p:spPr>
        <p:txBody>
          <a:bodyPr wrap="square">
            <a:spAutoFit/>
          </a:bodyPr>
          <a:lstStyle/>
          <a:p>
            <a:pPr>
              <a:lnSpc>
                <a:spcPct val="115000"/>
              </a:lnSpc>
              <a:spcAft>
                <a:spcPts val="1000"/>
              </a:spcAft>
            </a:pPr>
            <a:r>
              <a:rPr lang="ru-RU" b="1" dirty="0">
                <a:solidFill>
                  <a:srgbClr val="002060"/>
                </a:solidFill>
                <a:effectLst/>
                <a:latin typeface="Calibri"/>
                <a:ea typeface="Calibri"/>
                <a:cs typeface="Times New Roman"/>
              </a:rPr>
              <a:t> </a:t>
            </a:r>
            <a:endParaRPr lang="ru-RU" sz="1400" dirty="0">
              <a:solidFill>
                <a:srgbClr val="002060"/>
              </a:solidFill>
              <a:effectLst/>
              <a:latin typeface="Calibri"/>
              <a:ea typeface="Calibri"/>
              <a:cs typeface="Times New Roman"/>
            </a:endParaRPr>
          </a:p>
          <a:p>
            <a:pPr algn="ctr">
              <a:lnSpc>
                <a:spcPct val="115000"/>
              </a:lnSpc>
              <a:spcAft>
                <a:spcPts val="1000"/>
              </a:spcAft>
            </a:pPr>
            <a:r>
              <a:rPr lang="ru-RU" dirty="0">
                <a:solidFill>
                  <a:srgbClr val="002060"/>
                </a:solidFill>
                <a:effectLst/>
                <a:latin typeface="Calibri"/>
                <a:ea typeface="Calibri"/>
                <a:cs typeface="Times New Roman"/>
              </a:rPr>
              <a:t> </a:t>
            </a:r>
            <a:r>
              <a:rPr lang="ru-RU" sz="7200" b="1" dirty="0">
                <a:solidFill>
                  <a:srgbClr val="00B050"/>
                </a:solidFill>
                <a:effectLst/>
                <a:latin typeface="Calibri"/>
                <a:ea typeface="Calibri"/>
                <a:cs typeface="Times New Roman"/>
              </a:rPr>
              <a:t>Право на защиту</a:t>
            </a:r>
            <a:endParaRPr lang="ru-RU" sz="7200" b="1" dirty="0">
              <a:solidFill>
                <a:srgbClr val="00B050"/>
              </a:solidFill>
              <a:latin typeface="Calibri"/>
              <a:ea typeface="Calibri"/>
              <a:cs typeface="Times New Roman"/>
            </a:endParaRPr>
          </a:p>
          <a:p>
            <a:pPr>
              <a:lnSpc>
                <a:spcPct val="115000"/>
              </a:lnSpc>
              <a:spcAft>
                <a:spcPts val="1000"/>
              </a:spcAft>
            </a:pPr>
            <a:endParaRPr lang="ru-RU" sz="2800" dirty="0">
              <a:solidFill>
                <a:srgbClr val="002060"/>
              </a:solidFill>
              <a:effectLst>
                <a:outerShdw blurRad="38100" dist="38100" dir="2700000" algn="tl">
                  <a:srgbClr val="000000">
                    <a:alpha val="43137"/>
                  </a:srgbClr>
                </a:outerShdw>
              </a:effectLst>
              <a:latin typeface="Calibri"/>
              <a:ea typeface="Calibri"/>
              <a:cs typeface="Times New Roman"/>
            </a:endParaRPr>
          </a:p>
          <a:p>
            <a:pPr>
              <a:lnSpc>
                <a:spcPct val="115000"/>
              </a:lnSpc>
              <a:spcAft>
                <a:spcPts val="1000"/>
              </a:spcAft>
            </a:pPr>
            <a:r>
              <a:rPr lang="ru-RU" sz="2800" dirty="0">
                <a:solidFill>
                  <a:srgbClr val="002060"/>
                </a:solidFill>
                <a:effectLst>
                  <a:outerShdw blurRad="38100" dist="38100" dir="2700000" algn="tl">
                    <a:srgbClr val="000000">
                      <a:alpha val="43137"/>
                    </a:srgbClr>
                  </a:outerShdw>
                </a:effectLst>
                <a:latin typeface="Calibri"/>
                <a:ea typeface="Calibri"/>
                <a:cs typeface="Times New Roman"/>
              </a:rPr>
              <a:t>Защита прав и интересов детей возлагается на их родителей.</a:t>
            </a:r>
          </a:p>
          <a:p>
            <a:pPr>
              <a:lnSpc>
                <a:spcPct val="115000"/>
              </a:lnSpc>
              <a:spcAft>
                <a:spcPts val="1000"/>
              </a:spcAft>
            </a:pPr>
            <a:r>
              <a:rPr lang="ru-RU" sz="2800" dirty="0">
                <a:solidFill>
                  <a:srgbClr val="002060"/>
                </a:solidFill>
                <a:effectLst>
                  <a:outerShdw blurRad="38100" dist="38100" dir="2700000" algn="tl">
                    <a:srgbClr val="000000">
                      <a:alpha val="43137"/>
                    </a:srgbClr>
                  </a:outerShdw>
                </a:effectLst>
                <a:latin typeface="Calibri"/>
                <a:ea typeface="Calibri"/>
                <a:cs typeface="Times New Roman"/>
              </a:rPr>
              <a:t>Родители являются законными представителями своих детей и выступают в защиту их прав и интересов в отношениях с любыми физическими и юридическими лицами, в том числе в судах, без специальных полномочий.</a:t>
            </a:r>
            <a:r>
              <a:rPr lang="ru-RU" sz="2800" dirty="0">
                <a:solidFill>
                  <a:srgbClr val="002060"/>
                </a:solidFill>
                <a:effectLst/>
                <a:latin typeface="Calibri"/>
                <a:ea typeface="Calibri"/>
                <a:cs typeface="Times New Roman"/>
              </a:rPr>
              <a:t>(п.1, ст.64 СК РФ)</a:t>
            </a:r>
          </a:p>
          <a:p>
            <a:pPr lvl="0">
              <a:lnSpc>
                <a:spcPct val="115000"/>
              </a:lnSpc>
              <a:spcAft>
                <a:spcPts val="1000"/>
              </a:spcAft>
            </a:pPr>
            <a:r>
              <a:rPr lang="ru-RU" sz="2800" dirty="0">
                <a:solidFill>
                  <a:srgbClr val="002060"/>
                </a:solidFill>
                <a:effectLst/>
                <a:latin typeface="Calibri"/>
                <a:ea typeface="Calibri"/>
                <a:cs typeface="Times New Roman"/>
              </a:rPr>
              <a:t> </a:t>
            </a:r>
          </a:p>
        </p:txBody>
      </p:sp>
    </p:spTree>
    <p:extLst>
      <p:ext uri="{BB962C8B-B14F-4D97-AF65-F5344CB8AC3E}">
        <p14:creationId xmlns:p14="http://schemas.microsoft.com/office/powerpoint/2010/main" val="20430339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defRPr/>
            </a:pPr>
            <a:r>
              <a:rPr lang="ru-RU"/>
              <a:t>   </a:t>
            </a:r>
          </a:p>
        </p:txBody>
      </p:sp>
      <p:sp>
        <p:nvSpPr>
          <p:cNvPr id="78851" name="Rectangle 3"/>
          <p:cNvSpPr>
            <a:spLocks noGrp="1" noChangeArrowheads="1"/>
          </p:cNvSpPr>
          <p:nvPr>
            <p:ph type="subTitle" idx="1"/>
          </p:nvPr>
        </p:nvSpPr>
        <p:spPr>
          <a:xfrm>
            <a:off x="251520" y="1268760"/>
            <a:ext cx="8209855" cy="4968528"/>
          </a:xfrm>
        </p:spPr>
        <p:txBody>
          <a:bodyPr/>
          <a:lstStyle/>
          <a:p>
            <a:pPr>
              <a:defRPr/>
            </a:pPr>
            <a:r>
              <a:rPr lang="ru-RU" sz="6600" dirty="0">
                <a:solidFill>
                  <a:srgbClr val="C00000"/>
                </a:solidFill>
              </a:rPr>
              <a:t> </a:t>
            </a:r>
            <a:endParaRPr lang="ru-RU" sz="2800" dirty="0">
              <a:solidFill>
                <a:srgbClr val="0070C0"/>
              </a:solidFill>
            </a:endParaRPr>
          </a:p>
          <a:p>
            <a:pPr eaLnBrk="1" hangingPunct="1">
              <a:defRPr/>
            </a:pPr>
            <a:endParaRPr lang="ru-RU" sz="2800" dirty="0">
              <a:solidFill>
                <a:srgbClr val="0070C0"/>
              </a:solidFill>
            </a:endParaRPr>
          </a:p>
          <a:p>
            <a:pPr eaLnBrk="1" hangingPunct="1">
              <a:defRPr/>
            </a:pPr>
            <a:endParaRPr lang="ru-RU" sz="2800" dirty="0">
              <a:solidFill>
                <a:srgbClr val="0070C0"/>
              </a:solidFill>
            </a:endParaRPr>
          </a:p>
          <a:p>
            <a:pPr eaLnBrk="1" hangingPunct="1">
              <a:defRPr/>
            </a:pPr>
            <a:endParaRPr lang="ru-RU" sz="2800" dirty="0">
              <a:solidFill>
                <a:srgbClr val="0070C0"/>
              </a:solidFill>
            </a:endParaRPr>
          </a:p>
          <a:p>
            <a:pPr eaLnBrk="1" hangingPunct="1">
              <a:defRPr/>
            </a:pPr>
            <a:endParaRPr lang="ru-RU" b="1" dirty="0">
              <a:effectLst/>
              <a:hlinkClick r:id="rId2"/>
            </a:endParaRPr>
          </a:p>
          <a:p>
            <a:pPr eaLnBrk="1" hangingPunct="1">
              <a:defRPr/>
            </a:pPr>
            <a:endParaRPr lang="ru-RU" b="1" dirty="0">
              <a:effectLst/>
              <a:hlinkClick r:id="rId2"/>
            </a:endParaRPr>
          </a:p>
          <a:p>
            <a:pPr eaLnBrk="1" hangingPunct="1">
              <a:defRPr/>
            </a:pPr>
            <a:endParaRPr lang="ru-RU" b="1" dirty="0">
              <a:effectLst/>
              <a:hlinkClick r:id="rId2"/>
            </a:endParaRPr>
          </a:p>
          <a:p>
            <a:pPr eaLnBrk="1" hangingPunct="1">
              <a:defRPr/>
            </a:pPr>
            <a:r>
              <a:rPr lang="ru-RU" sz="2400" b="1" dirty="0">
                <a:effectLst/>
                <a:hlinkClick r:id="rId2"/>
              </a:rPr>
              <a:t>"Семейный кодекс Российской Федерации" от 29.12.1995 N 223-ФЗ (ред. от 02.07.2021)</a:t>
            </a:r>
            <a:endParaRPr lang="ru-RU" sz="2400" dirty="0">
              <a:solidFill>
                <a:srgbClr val="0070C0"/>
              </a:solidFill>
            </a:endParaRPr>
          </a:p>
        </p:txBody>
      </p:sp>
      <p:sp>
        <p:nvSpPr>
          <p:cNvPr id="2" name="Прямоугольник 1"/>
          <p:cNvSpPr/>
          <p:nvPr/>
        </p:nvSpPr>
        <p:spPr>
          <a:xfrm>
            <a:off x="395536" y="188913"/>
            <a:ext cx="8568952" cy="4801314"/>
          </a:xfrm>
          <a:prstGeom prst="rect">
            <a:avLst/>
          </a:prstGeom>
        </p:spPr>
        <p:txBody>
          <a:bodyPr wrap="square">
            <a:spAutoFit/>
          </a:bodyPr>
          <a:lstStyle/>
          <a:p>
            <a:r>
              <a:rPr lang="ru-RU" b="1" dirty="0">
                <a:solidFill>
                  <a:srgbClr val="002060"/>
                </a:solidFill>
              </a:rPr>
              <a:t>	</a:t>
            </a:r>
            <a:endParaRPr lang="ru-RU" dirty="0">
              <a:solidFill>
                <a:srgbClr val="002060"/>
              </a:solidFill>
            </a:endParaRPr>
          </a:p>
          <a:p>
            <a:r>
              <a:rPr lang="ru-RU" sz="2400" dirty="0">
                <a:solidFill>
                  <a:srgbClr val="002060"/>
                </a:solidFill>
                <a:effectLst>
                  <a:outerShdw blurRad="38100" dist="38100" dir="2700000" algn="tl">
                    <a:srgbClr val="000000">
                      <a:alpha val="43137"/>
                    </a:srgbClr>
                  </a:outerShdw>
                </a:effectLst>
              </a:rPr>
              <a:t>Родительские права не могут осуществляться в противоречии с интересами детей. </a:t>
            </a:r>
          </a:p>
          <a:p>
            <a:r>
              <a:rPr lang="ru-RU" sz="2400" dirty="0">
                <a:solidFill>
                  <a:srgbClr val="002060"/>
                </a:solidFill>
                <a:effectLst>
                  <a:outerShdw blurRad="38100" dist="38100" dir="2700000" algn="tl">
                    <a:srgbClr val="000000">
                      <a:alpha val="43137"/>
                    </a:srgbClr>
                  </a:outerShdw>
                </a:effectLst>
              </a:rPr>
              <a:t>При осуществлении родительских прав родители не вправе причинять вред физическому и психическому здоровью детей, их нравственному развитию.</a:t>
            </a:r>
          </a:p>
          <a:p>
            <a:r>
              <a:rPr lang="ru-RU" sz="2400" dirty="0">
                <a:solidFill>
                  <a:srgbClr val="002060"/>
                </a:solidFill>
                <a:effectLst>
                  <a:outerShdw blurRad="38100" dist="38100" dir="2700000" algn="tl">
                    <a:srgbClr val="000000">
                      <a:alpha val="43137"/>
                    </a:srgbClr>
                  </a:outerShdw>
                </a:effectLst>
              </a:rPr>
              <a:t> Способы воспитания детей должны исключать пренебрежительное, жестокое, грубое, унижающее человеческое достоинство обращение, оскорбление или эксплуатацию детей.</a:t>
            </a:r>
          </a:p>
          <a:p>
            <a:r>
              <a:rPr lang="ru-RU" sz="2400" dirty="0">
                <a:solidFill>
                  <a:srgbClr val="002060"/>
                </a:solidFill>
                <a:effectLst>
                  <a:outerShdw blurRad="38100" dist="38100" dir="2700000" algn="tl">
                    <a:srgbClr val="000000">
                      <a:alpha val="43137"/>
                    </a:srgbClr>
                  </a:outerShdw>
                </a:effectLst>
              </a:rPr>
              <a:t>Родители, осуществляющие родительские права в ущерб правам и интересам детей, несут ответственность в установленном законом порядке</a:t>
            </a:r>
            <a:r>
              <a:rPr lang="ru-RU" sz="2000" dirty="0">
                <a:solidFill>
                  <a:srgbClr val="002060"/>
                </a:solidFill>
                <a:effectLst>
                  <a:outerShdw blurRad="38100" dist="38100" dir="2700000" algn="tl">
                    <a:srgbClr val="000000">
                      <a:alpha val="43137"/>
                    </a:srgbClr>
                  </a:outerShdw>
                </a:effectLst>
              </a:rPr>
              <a:t>.</a:t>
            </a:r>
            <a:r>
              <a:rPr lang="ru-RU" sz="2000" dirty="0">
                <a:solidFill>
                  <a:srgbClr val="002060"/>
                </a:solidFill>
              </a:rPr>
              <a:t>(п.1, ст.65 СК РФ)</a:t>
            </a:r>
          </a:p>
        </p:txBody>
      </p:sp>
    </p:spTree>
    <p:extLst>
      <p:ext uri="{BB962C8B-B14F-4D97-AF65-F5344CB8AC3E}">
        <p14:creationId xmlns:p14="http://schemas.microsoft.com/office/powerpoint/2010/main" val="20430339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defRPr/>
            </a:pPr>
            <a:r>
              <a:rPr lang="ru-RU"/>
              <a:t>   </a:t>
            </a:r>
          </a:p>
        </p:txBody>
      </p:sp>
      <p:sp>
        <p:nvSpPr>
          <p:cNvPr id="78851" name="Rectangle 3"/>
          <p:cNvSpPr>
            <a:spLocks noGrp="1" noChangeArrowheads="1"/>
          </p:cNvSpPr>
          <p:nvPr>
            <p:ph type="subTitle" idx="1"/>
          </p:nvPr>
        </p:nvSpPr>
        <p:spPr>
          <a:xfrm>
            <a:off x="539750" y="188913"/>
            <a:ext cx="7921625" cy="6048375"/>
          </a:xfrm>
        </p:spPr>
        <p:txBody>
          <a:bodyPr/>
          <a:lstStyle/>
          <a:p>
            <a:pPr>
              <a:defRPr/>
            </a:pPr>
            <a:r>
              <a:rPr lang="ru-RU" sz="6600" dirty="0">
                <a:solidFill>
                  <a:srgbClr val="C00000"/>
                </a:solidFill>
              </a:rPr>
              <a:t> </a:t>
            </a:r>
            <a:endParaRPr lang="ru-RU" sz="2800" dirty="0">
              <a:solidFill>
                <a:srgbClr val="0070C0"/>
              </a:solidFill>
            </a:endParaRPr>
          </a:p>
          <a:p>
            <a:pPr eaLnBrk="1" hangingPunct="1">
              <a:defRPr/>
            </a:pPr>
            <a:endParaRPr lang="ru-RU" sz="2800" dirty="0">
              <a:solidFill>
                <a:srgbClr val="0070C0"/>
              </a:solidFill>
            </a:endParaRPr>
          </a:p>
          <a:p>
            <a:pPr eaLnBrk="1" hangingPunct="1">
              <a:defRPr/>
            </a:pPr>
            <a:endParaRPr lang="ru-RU" sz="2800" dirty="0">
              <a:solidFill>
                <a:srgbClr val="0070C0"/>
              </a:solidFill>
            </a:endParaRPr>
          </a:p>
          <a:p>
            <a:pPr eaLnBrk="1" hangingPunct="1">
              <a:defRPr/>
            </a:pPr>
            <a:endParaRPr lang="ru-RU" sz="2800" dirty="0">
              <a:solidFill>
                <a:srgbClr val="0070C0"/>
              </a:solidFill>
            </a:endParaRPr>
          </a:p>
          <a:p>
            <a:pPr eaLnBrk="1" hangingPunct="1">
              <a:defRPr/>
            </a:pPr>
            <a:endParaRPr lang="ru-RU" sz="2800" dirty="0">
              <a:solidFill>
                <a:srgbClr val="0070C0"/>
              </a:solidFill>
            </a:endParaRPr>
          </a:p>
        </p:txBody>
      </p:sp>
      <p:sp>
        <p:nvSpPr>
          <p:cNvPr id="2" name="Прямоугольник 1"/>
          <p:cNvSpPr/>
          <p:nvPr/>
        </p:nvSpPr>
        <p:spPr>
          <a:xfrm>
            <a:off x="163488" y="260648"/>
            <a:ext cx="8964488" cy="2677656"/>
          </a:xfrm>
          <a:prstGeom prst="rect">
            <a:avLst/>
          </a:prstGeom>
        </p:spPr>
        <p:txBody>
          <a:bodyPr wrap="square">
            <a:spAutoFit/>
          </a:bodyPr>
          <a:lstStyle/>
          <a:p>
            <a:r>
              <a:rPr lang="ru-RU" sz="2800" dirty="0">
                <a:solidFill>
                  <a:srgbClr val="002060"/>
                </a:solidFill>
                <a:effectLst>
                  <a:outerShdw blurRad="38100" dist="38100" dir="2700000" algn="tl">
                    <a:srgbClr val="000000">
                      <a:alpha val="43137"/>
                    </a:srgbClr>
                  </a:outerShdw>
                </a:effectLst>
              </a:rPr>
              <a:t>За вред, причиненный несовершеннолетним, не достигшим четырнадцати лет (малолетним), отвечают его родители (усыновители) или опекуны, если не докажут, что вред возник не по их вине.(п.1, ст.1073 ГК РФ)</a:t>
            </a:r>
          </a:p>
          <a:p>
            <a:r>
              <a:rPr lang="ru-RU" sz="2800" dirty="0">
                <a:solidFill>
                  <a:srgbClr val="002060"/>
                </a:solidFill>
                <a:effectLst>
                  <a:outerShdw blurRad="38100" dist="38100" dir="2700000" algn="tl">
                    <a:srgbClr val="000000">
                      <a:alpha val="43137"/>
                    </a:srgbClr>
                  </a:outerShdw>
                </a:effectLst>
              </a:rPr>
              <a:t> </a:t>
            </a:r>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4378" y="2938304"/>
            <a:ext cx="3312368" cy="331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30339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defRPr/>
            </a:pPr>
            <a:r>
              <a:rPr lang="ru-RU"/>
              <a:t>   </a:t>
            </a:r>
          </a:p>
        </p:txBody>
      </p:sp>
      <p:sp>
        <p:nvSpPr>
          <p:cNvPr id="78851" name="Rectangle 3"/>
          <p:cNvSpPr>
            <a:spLocks noGrp="1" noChangeArrowheads="1"/>
          </p:cNvSpPr>
          <p:nvPr>
            <p:ph type="subTitle" idx="1"/>
          </p:nvPr>
        </p:nvSpPr>
        <p:spPr>
          <a:xfrm>
            <a:off x="539750" y="188913"/>
            <a:ext cx="7921625" cy="6048375"/>
          </a:xfrm>
        </p:spPr>
        <p:txBody>
          <a:bodyPr/>
          <a:lstStyle/>
          <a:p>
            <a:pPr>
              <a:defRPr/>
            </a:pPr>
            <a:r>
              <a:rPr lang="ru-RU" sz="6600" dirty="0">
                <a:solidFill>
                  <a:srgbClr val="C00000"/>
                </a:solidFill>
              </a:rPr>
              <a:t> </a:t>
            </a:r>
            <a:endParaRPr lang="ru-RU" sz="2800" dirty="0">
              <a:solidFill>
                <a:srgbClr val="0070C0"/>
              </a:solidFill>
            </a:endParaRPr>
          </a:p>
          <a:p>
            <a:pPr eaLnBrk="1" hangingPunct="1">
              <a:defRPr/>
            </a:pPr>
            <a:endParaRPr lang="ru-RU" sz="2800" dirty="0">
              <a:solidFill>
                <a:srgbClr val="0070C0"/>
              </a:solidFill>
            </a:endParaRPr>
          </a:p>
          <a:p>
            <a:pPr eaLnBrk="1" hangingPunct="1">
              <a:defRPr/>
            </a:pPr>
            <a:endParaRPr lang="ru-RU" sz="2800" dirty="0">
              <a:solidFill>
                <a:srgbClr val="0070C0"/>
              </a:solidFill>
            </a:endParaRPr>
          </a:p>
          <a:p>
            <a:pPr eaLnBrk="1" hangingPunct="1">
              <a:defRPr/>
            </a:pPr>
            <a:endParaRPr lang="ru-RU" sz="2800" dirty="0">
              <a:solidFill>
                <a:srgbClr val="0070C0"/>
              </a:solidFill>
            </a:endParaRPr>
          </a:p>
          <a:p>
            <a:pPr eaLnBrk="1" hangingPunct="1">
              <a:defRPr/>
            </a:pPr>
            <a:endParaRPr lang="ru-RU" sz="2800" dirty="0">
              <a:solidFill>
                <a:srgbClr val="0070C0"/>
              </a:solidFill>
            </a:endParaRPr>
          </a:p>
        </p:txBody>
      </p:sp>
      <p:sp>
        <p:nvSpPr>
          <p:cNvPr id="2" name="Прямоугольник 1"/>
          <p:cNvSpPr/>
          <p:nvPr/>
        </p:nvSpPr>
        <p:spPr>
          <a:xfrm>
            <a:off x="251520" y="474345"/>
            <a:ext cx="8784976" cy="5078313"/>
          </a:xfrm>
          <a:prstGeom prst="rect">
            <a:avLst/>
          </a:prstGeom>
        </p:spPr>
        <p:txBody>
          <a:bodyPr wrap="square">
            <a:spAutoFit/>
          </a:bodyPr>
          <a:lstStyle/>
          <a:p>
            <a:r>
              <a:rPr lang="ru-RU" sz="2400" dirty="0">
                <a:solidFill>
                  <a:srgbClr val="002060"/>
                </a:solidFill>
                <a:effectLst>
                  <a:outerShdw blurRad="38100" dist="38100" dir="2700000" algn="tl">
                    <a:srgbClr val="000000">
                      <a:alpha val="43137"/>
                    </a:srgbClr>
                  </a:outerShdw>
                </a:effectLst>
              </a:rPr>
              <a:t>Несовершеннолетние в возрасте от четырнадцати до восемнадцати лет самостоятельно несут ответственность за причиненный вред на общих основаниях. </a:t>
            </a:r>
          </a:p>
          <a:p>
            <a:r>
              <a:rPr lang="ru-RU" sz="2400" dirty="0">
                <a:solidFill>
                  <a:srgbClr val="002060"/>
                </a:solidFill>
              </a:rPr>
              <a:t>(п.1, ст.1074  ГК РФ)</a:t>
            </a:r>
          </a:p>
          <a:p>
            <a:endParaRPr lang="ru-RU" sz="2400" dirty="0">
              <a:solidFill>
                <a:srgbClr val="002060"/>
              </a:solidFill>
            </a:endParaRPr>
          </a:p>
          <a:p>
            <a:pPr lvl="0"/>
            <a:r>
              <a:rPr lang="ru-RU" sz="2400" dirty="0">
                <a:solidFill>
                  <a:srgbClr val="002060"/>
                </a:solidFill>
                <a:effectLst>
                  <a:outerShdw blurRad="38100" dist="38100" dir="2700000" algn="tl">
                    <a:srgbClr val="000000">
                      <a:alpha val="43137"/>
                    </a:srgbClr>
                  </a:outerShdw>
                </a:effectLst>
              </a:rPr>
              <a:t>В случае, когда у несовершеннолетнего в возрасте от четырнадцати до восемнадцати лет нет доходов или иного имущества, достаточных для возмещения вреда, вред должен быть возмещен полностью или в недостающей части его родителями (усыновителями) или попечителем, если они не докажут, что вред возник не по их вине.</a:t>
            </a:r>
          </a:p>
          <a:p>
            <a:pPr lvl="0"/>
            <a:r>
              <a:rPr lang="ru-RU" sz="2400" dirty="0">
                <a:solidFill>
                  <a:srgbClr val="002060"/>
                </a:solidFill>
              </a:rPr>
              <a:t> (п.2, ст.1074  ГК РФ)</a:t>
            </a:r>
          </a:p>
          <a:p>
            <a:endParaRPr lang="ru-RU" dirty="0">
              <a:solidFill>
                <a:srgbClr val="002060"/>
              </a:solidFill>
            </a:endParaRPr>
          </a:p>
          <a:p>
            <a:r>
              <a:rPr lang="ru-RU" b="1" dirty="0"/>
              <a:t> </a:t>
            </a:r>
            <a:endParaRPr lang="ru-RU" dirty="0"/>
          </a:p>
        </p:txBody>
      </p:sp>
    </p:spTree>
    <p:extLst>
      <p:ext uri="{BB962C8B-B14F-4D97-AF65-F5344CB8AC3E}">
        <p14:creationId xmlns:p14="http://schemas.microsoft.com/office/powerpoint/2010/main" val="2043033983"/>
      </p:ext>
    </p:extLst>
  </p:cSld>
  <p:clrMapOvr>
    <a:masterClrMapping/>
  </p:clrMapOvr>
</p:sld>
</file>

<file path=ppt/theme/theme1.xml><?xml version="1.0" encoding="utf-8"?>
<a:theme xmlns:a="http://schemas.openxmlformats.org/drawingml/2006/main" name="Равновесие">
  <a:themeElements>
    <a:clrScheme name="Равновесие 8">
      <a:dk1>
        <a:srgbClr val="000000"/>
      </a:dk1>
      <a:lt1>
        <a:srgbClr val="DDDDDD"/>
      </a:lt1>
      <a:dk2>
        <a:srgbClr val="000000"/>
      </a:dk2>
      <a:lt2>
        <a:srgbClr val="B8B7D1"/>
      </a:lt2>
      <a:accent1>
        <a:srgbClr val="F1F0F4"/>
      </a:accent1>
      <a:accent2>
        <a:srgbClr val="C1BCFC"/>
      </a:accent2>
      <a:accent3>
        <a:srgbClr val="EBEBEB"/>
      </a:accent3>
      <a:accent4>
        <a:srgbClr val="000000"/>
      </a:accent4>
      <a:accent5>
        <a:srgbClr val="F7F6F8"/>
      </a:accent5>
      <a:accent6>
        <a:srgbClr val="AFAAE4"/>
      </a:accent6>
      <a:hlink>
        <a:srgbClr val="5454C6"/>
      </a:hlink>
      <a:folHlink>
        <a:srgbClr val="6A6F86"/>
      </a:folHlink>
    </a:clrScheme>
    <a:fontScheme name="Равновесие">
      <a:majorFont>
        <a:latin typeface="Arial"/>
        <a:ea typeface=""/>
        <a:cs typeface=""/>
      </a:majorFont>
      <a:minorFont>
        <a:latin typeface="Tahom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8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8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defRPr>
        </a:defPPr>
      </a:lstStyle>
    </a:lnDef>
  </a:objectDefaults>
  <a:extraClrSchemeLst>
    <a:extraClrScheme>
      <a:clrScheme name="Равновесие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clrMap bg1="dk2" tx1="lt1" bg2="dk1" tx2="lt2" accent1="accent1" accent2="accent2" accent3="accent3" accent4="accent4" accent5="accent5" accent6="accent6" hlink="hlink" folHlink="folHlink"/>
    </a:extraClrScheme>
    <a:extraClrScheme>
      <a:clrScheme name="Равновесие 2">
        <a:dk1>
          <a:srgbClr val="660000"/>
        </a:dk1>
        <a:lt1>
          <a:srgbClr val="FFFFFF"/>
        </a:lt1>
        <a:dk2>
          <a:srgbClr val="800000"/>
        </a:dk2>
        <a:lt2>
          <a:srgbClr val="FFFFCC"/>
        </a:lt2>
        <a:accent1>
          <a:srgbClr val="CC6600"/>
        </a:accent1>
        <a:accent2>
          <a:srgbClr val="BE7960"/>
        </a:accent2>
        <a:accent3>
          <a:srgbClr val="C0AAAA"/>
        </a:accent3>
        <a:accent4>
          <a:srgbClr val="DADADA"/>
        </a:accent4>
        <a:accent5>
          <a:srgbClr val="E2B8AA"/>
        </a:accent5>
        <a:accent6>
          <a:srgbClr val="AC6D56"/>
        </a:accent6>
        <a:hlink>
          <a:srgbClr val="FFFF99"/>
        </a:hlink>
        <a:folHlink>
          <a:srgbClr val="E5B325"/>
        </a:folHlink>
      </a:clrScheme>
      <a:clrMap bg1="dk2" tx1="lt1" bg2="dk1" tx2="lt2" accent1="accent1" accent2="accent2" accent3="accent3" accent4="accent4" accent5="accent5" accent6="accent6" hlink="hlink" folHlink="folHlink"/>
    </a:extraClrScheme>
    <a:extraClrScheme>
      <a:clrScheme name="Равновесие 3">
        <a:dk1>
          <a:srgbClr val="003300"/>
        </a:dk1>
        <a:lt1>
          <a:srgbClr val="FFFFFF"/>
        </a:lt1>
        <a:dk2>
          <a:srgbClr val="4D6A2A"/>
        </a:dk2>
        <a:lt2>
          <a:srgbClr val="CCFF99"/>
        </a:lt2>
        <a:accent1>
          <a:srgbClr val="2EB62E"/>
        </a:accent1>
        <a:accent2>
          <a:srgbClr val="527C3A"/>
        </a:accent2>
        <a:accent3>
          <a:srgbClr val="B2B9AC"/>
        </a:accent3>
        <a:accent4>
          <a:srgbClr val="DADADA"/>
        </a:accent4>
        <a:accent5>
          <a:srgbClr val="ADD7AD"/>
        </a:accent5>
        <a:accent6>
          <a:srgbClr val="497034"/>
        </a:accent6>
        <a:hlink>
          <a:srgbClr val="DDD800"/>
        </a:hlink>
        <a:folHlink>
          <a:srgbClr val="009999"/>
        </a:folHlink>
      </a:clrScheme>
      <a:clrMap bg1="dk2" tx1="lt1" bg2="dk1" tx2="lt2" accent1="accent1" accent2="accent2" accent3="accent3" accent4="accent4" accent5="accent5" accent6="accent6" hlink="hlink" folHlink="folHlink"/>
    </a:extraClrScheme>
    <a:extraClrScheme>
      <a:clrScheme name="Равновесие 4">
        <a:dk1>
          <a:srgbClr val="005A58"/>
        </a:dk1>
        <a:lt1>
          <a:srgbClr val="FFFFFF"/>
        </a:lt1>
        <a:dk2>
          <a:srgbClr val="00716E"/>
        </a:dk2>
        <a:lt2>
          <a:srgbClr val="FFFF99"/>
        </a:lt2>
        <a:accent1>
          <a:srgbClr val="2DB3B0"/>
        </a:accent1>
        <a:accent2>
          <a:srgbClr val="6D6FC7"/>
        </a:accent2>
        <a:accent3>
          <a:srgbClr val="AABBBA"/>
        </a:accent3>
        <a:accent4>
          <a:srgbClr val="DADADA"/>
        </a:accent4>
        <a:accent5>
          <a:srgbClr val="ADD6D4"/>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Равновесие 5">
        <a:dk1>
          <a:srgbClr val="003366"/>
        </a:dk1>
        <a:lt1>
          <a:srgbClr val="FFFFFF"/>
        </a:lt1>
        <a:dk2>
          <a:srgbClr val="2B5481"/>
        </a:dk2>
        <a:lt2>
          <a:srgbClr val="E5FFFF"/>
        </a:lt2>
        <a:accent1>
          <a:srgbClr val="336699"/>
        </a:accent1>
        <a:accent2>
          <a:srgbClr val="00B000"/>
        </a:accent2>
        <a:accent3>
          <a:srgbClr val="ACB3C1"/>
        </a:accent3>
        <a:accent4>
          <a:srgbClr val="DADADA"/>
        </a:accent4>
        <a:accent5>
          <a:srgbClr val="ADB8CA"/>
        </a:accent5>
        <a:accent6>
          <a:srgbClr val="009F00"/>
        </a:accent6>
        <a:hlink>
          <a:srgbClr val="00CCFF"/>
        </a:hlink>
        <a:folHlink>
          <a:srgbClr val="B5FFFB"/>
        </a:folHlink>
      </a:clrScheme>
      <a:clrMap bg1="dk2" tx1="lt1" bg2="dk1" tx2="lt2" accent1="accent1" accent2="accent2" accent3="accent3" accent4="accent4" accent5="accent5" accent6="accent6" hlink="hlink" folHlink="folHlink"/>
    </a:extraClrScheme>
    <a:extraClrScheme>
      <a:clrScheme name="Равновесие 6">
        <a:dk1>
          <a:srgbClr val="2F2D25"/>
        </a:dk1>
        <a:lt1>
          <a:srgbClr val="FFFFFF"/>
        </a:lt1>
        <a:dk2>
          <a:srgbClr val="656151"/>
        </a:dk2>
        <a:lt2>
          <a:srgbClr val="FFFFCC"/>
        </a:lt2>
        <a:accent1>
          <a:srgbClr val="818173"/>
        </a:accent1>
        <a:accent2>
          <a:srgbClr val="809EA8"/>
        </a:accent2>
        <a:accent3>
          <a:srgbClr val="B8B7B3"/>
        </a:accent3>
        <a:accent4>
          <a:srgbClr val="DADADA"/>
        </a:accent4>
        <a:accent5>
          <a:srgbClr val="C1C1BC"/>
        </a:accent5>
        <a:accent6>
          <a:srgbClr val="738F98"/>
        </a:accent6>
        <a:hlink>
          <a:srgbClr val="E2C86A"/>
        </a:hlink>
        <a:folHlink>
          <a:srgbClr val="B7B6A3"/>
        </a:folHlink>
      </a:clrScheme>
      <a:clrMap bg1="dk2" tx1="lt1" bg2="dk1" tx2="lt2" accent1="accent1" accent2="accent2" accent3="accent3" accent4="accent4" accent5="accent5" accent6="accent6" hlink="hlink" folHlink="folHlink"/>
    </a:extraClrScheme>
    <a:extraClrScheme>
      <a:clrScheme name="Равновесие 7">
        <a:dk1>
          <a:srgbClr val="B4AF80"/>
        </a:dk1>
        <a:lt1>
          <a:srgbClr val="FFFFFF"/>
        </a:lt1>
        <a:dk2>
          <a:srgbClr val="C8C6A2"/>
        </a:dk2>
        <a:lt2>
          <a:srgbClr val="827F4C"/>
        </a:lt2>
        <a:accent1>
          <a:srgbClr val="7C784E"/>
        </a:accent1>
        <a:accent2>
          <a:srgbClr val="A2A4AC"/>
        </a:accent2>
        <a:accent3>
          <a:srgbClr val="E0DFCE"/>
        </a:accent3>
        <a:accent4>
          <a:srgbClr val="DADADA"/>
        </a:accent4>
        <a:accent5>
          <a:srgbClr val="BFBEB2"/>
        </a:accent5>
        <a:accent6>
          <a:srgbClr val="92949B"/>
        </a:accent6>
        <a:hlink>
          <a:srgbClr val="33CCCC"/>
        </a:hlink>
        <a:folHlink>
          <a:srgbClr val="009999"/>
        </a:folHlink>
      </a:clrScheme>
      <a:clrMap bg1="dk2" tx1="lt1" bg2="dk1" tx2="lt2" accent1="accent1" accent2="accent2" accent3="accent3" accent4="accent4" accent5="accent5" accent6="accent6" hlink="hlink" folHlink="folHlink"/>
    </a:extraClrScheme>
    <a:extraClrScheme>
      <a:clrScheme name="Равновесие 8">
        <a:dk1>
          <a:srgbClr val="000000"/>
        </a:dk1>
        <a:lt1>
          <a:srgbClr val="DDDDDD"/>
        </a:lt1>
        <a:dk2>
          <a:srgbClr val="000000"/>
        </a:dk2>
        <a:lt2>
          <a:srgbClr val="B8B7D1"/>
        </a:lt2>
        <a:accent1>
          <a:srgbClr val="F1F0F4"/>
        </a:accent1>
        <a:accent2>
          <a:srgbClr val="C1BCFC"/>
        </a:accent2>
        <a:accent3>
          <a:srgbClr val="EBEBEB"/>
        </a:accent3>
        <a:accent4>
          <a:srgbClr val="000000"/>
        </a:accent4>
        <a:accent5>
          <a:srgbClr val="F7F6F8"/>
        </a:accent5>
        <a:accent6>
          <a:srgbClr val="AFAAE4"/>
        </a:accent6>
        <a:hlink>
          <a:srgbClr val="5454C6"/>
        </a:hlink>
        <a:folHlink>
          <a:srgbClr val="6A6F86"/>
        </a:folHlink>
      </a:clrScheme>
      <a:clrMap bg1="lt1" tx1="dk1" bg2="lt2" tx2="dk2" accent1="accent1" accent2="accent2" accent3="accent3" accent4="accent4" accent5="accent5" accent6="accent6" hlink="hlink" folHlink="folHlink"/>
    </a:extraClrScheme>
    <a:extraClrScheme>
      <a:clrScheme name="Равновесие 9">
        <a:dk1>
          <a:srgbClr val="000000"/>
        </a:dk1>
        <a:lt1>
          <a:srgbClr val="FFFFFF"/>
        </a:lt1>
        <a:dk2>
          <a:srgbClr val="00A29E"/>
        </a:dk2>
        <a:lt2>
          <a:srgbClr val="CBCBCB"/>
        </a:lt2>
        <a:accent1>
          <a:srgbClr val="E5E5FF"/>
        </a:accent1>
        <a:accent2>
          <a:srgbClr val="79CD6B"/>
        </a:accent2>
        <a:accent3>
          <a:srgbClr val="FFFFFF"/>
        </a:accent3>
        <a:accent4>
          <a:srgbClr val="000000"/>
        </a:accent4>
        <a:accent5>
          <a:srgbClr val="F0F0FF"/>
        </a:accent5>
        <a:accent6>
          <a:srgbClr val="6DBA60"/>
        </a:accent6>
        <a:hlink>
          <a:srgbClr val="4477DE"/>
        </a:hlink>
        <a:folHlink>
          <a:srgbClr val="65498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332</TotalTime>
  <Words>2146</Words>
  <Application>Microsoft Office PowerPoint</Application>
  <PresentationFormat>Экран (4:3)</PresentationFormat>
  <Paragraphs>185</Paragraphs>
  <Slides>25</Slides>
  <Notes>1</Notes>
  <HiddenSlides>0</HiddenSlides>
  <MMClips>0</MMClips>
  <ScaleCrop>false</ScaleCrop>
  <HeadingPairs>
    <vt:vector size="6" baseType="variant">
      <vt:variant>
        <vt:lpstr>Использованные шрифты</vt:lpstr>
      </vt:variant>
      <vt:variant>
        <vt:i4>10</vt:i4>
      </vt:variant>
      <vt:variant>
        <vt:lpstr>Тема</vt:lpstr>
      </vt:variant>
      <vt:variant>
        <vt:i4>1</vt:i4>
      </vt:variant>
      <vt:variant>
        <vt:lpstr>Заголовки слайдов</vt:lpstr>
      </vt:variant>
      <vt:variant>
        <vt:i4>25</vt:i4>
      </vt:variant>
    </vt:vector>
  </HeadingPairs>
  <TitlesOfParts>
    <vt:vector size="36" baseType="lpstr">
      <vt:lpstr>-apple-system</vt:lpstr>
      <vt:lpstr>Arial</vt:lpstr>
      <vt:lpstr>Calibri</vt:lpstr>
      <vt:lpstr>Helvetica</vt:lpstr>
      <vt:lpstr>Helvetica</vt:lpstr>
      <vt:lpstr>Helvetica Neue</vt:lpstr>
      <vt:lpstr>PT Sans</vt:lpstr>
      <vt:lpstr>Tahoma</vt:lpstr>
      <vt:lpstr>Times New Roman</vt:lpstr>
      <vt:lpstr>Wingdings</vt:lpstr>
      <vt:lpstr>Равновесие</vt:lpstr>
      <vt:lpstr>   </vt:lpstr>
      <vt:lpstr>   </vt:lpstr>
      <vt:lpstr>   </vt:lpstr>
      <vt:lpstr>   </vt:lpstr>
      <vt:lpstr>   </vt:lpstr>
      <vt:lpstr>   </vt:lpstr>
      <vt:lpstr>   </vt:lpstr>
      <vt:lpstr>   </vt:lpstr>
      <vt:lpstr>   </vt:lpstr>
      <vt:lpstr>   </vt:lpstr>
      <vt:lpstr>   </vt:lpstr>
      <vt:lpstr>   </vt:lpstr>
      <vt:lpstr>   </vt:lpstr>
      <vt:lpstr>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Андрей</dc:creator>
  <cp:lastModifiedBy>Пользователь</cp:lastModifiedBy>
  <cp:revision>32</cp:revision>
  <dcterms:created xsi:type="dcterms:W3CDTF">2013-06-27T04:56:08Z</dcterms:created>
  <dcterms:modified xsi:type="dcterms:W3CDTF">2022-06-27T17:06:52Z</dcterms:modified>
</cp:coreProperties>
</file>