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75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5050"/>
    <a:srgbClr val="B3EBFF"/>
    <a:srgbClr val="F686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F9BD-6C40-4419-99BB-CCE6FA79C352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9DBFE-A7A1-499D-A190-5EC861A06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59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DBFE-A7A1-499D-A190-5EC861A06C4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373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651067" y="6312626"/>
            <a:ext cx="4856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rgbClr val="002060"/>
                </a:solidFill>
              </a:rPr>
              <a:t>Автор: Колышкина Елена Владимировна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</a:rPr>
              <a:t>учитель географии высшей категории, г. Новосибирск</a:t>
            </a:r>
            <a:endParaRPr lang="ru-RU" sz="1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33926" y="3843477"/>
            <a:ext cx="816323" cy="116766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024166" y="4214818"/>
            <a:ext cx="509606" cy="111083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23836" y="2178200"/>
            <a:ext cx="714380" cy="157581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095472" y="2857496"/>
            <a:ext cx="571504" cy="143838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381092" y="4214818"/>
            <a:ext cx="788861" cy="11108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8573760" y="3717031"/>
            <a:ext cx="566929" cy="10602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095869" y="2889060"/>
            <a:ext cx="1190932" cy="14367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595670" y="3286124"/>
            <a:ext cx="918412" cy="130386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666844" y="571480"/>
            <a:ext cx="86439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Творческий отчет: </a:t>
            </a:r>
          </a:p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«Вперед к будущей профессии»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66646" y="5715000"/>
            <a:ext cx="678661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№2 «РАДУГА»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ВОСПИТАТЕЛЬ: Козлова Н.Б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470580" y="5583099"/>
            <a:ext cx="7393003" cy="1308426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1545392" y="6237312"/>
            <a:ext cx="504056" cy="504056"/>
          </a:xfrm>
          <a:prstGeom prst="rect">
            <a:avLst/>
          </a:prstGeom>
        </p:spPr>
      </p:pic>
      <p:sp>
        <p:nvSpPr>
          <p:cNvPr id="3" name="Блок-схема: знак завершения 2"/>
          <p:cNvSpPr/>
          <p:nvPr/>
        </p:nvSpPr>
        <p:spPr>
          <a:xfrm>
            <a:off x="1666844" y="357166"/>
            <a:ext cx="8868375" cy="1872208"/>
          </a:xfrm>
          <a:prstGeom prst="flowChartTerminator">
            <a:avLst/>
          </a:prstGeom>
          <a:solidFill>
            <a:schemeClr val="bg1"/>
          </a:solidFill>
          <a:ln w="127000" cmpd="dbl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Играем в сюжетно-ролевые игры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80176" y="811"/>
            <a:ext cx="4511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C00000"/>
                </a:solidFill>
              </a:rPr>
              <a:t>Не профессия выбирает человека, </a:t>
            </a:r>
            <a:r>
              <a:rPr lang="ru-RU" sz="1400" i="1" dirty="0" smtClean="0">
                <a:solidFill>
                  <a:srgbClr val="C00000"/>
                </a:solidFill>
              </a:rPr>
              <a:t>а </a:t>
            </a:r>
            <a:r>
              <a:rPr lang="ru-RU" sz="1400" i="1" dirty="0">
                <a:solidFill>
                  <a:srgbClr val="C00000"/>
                </a:solidFill>
              </a:rPr>
              <a:t>человек профессию </a:t>
            </a:r>
            <a:endParaRPr lang="ru-RU" sz="1400" i="1" dirty="0" smtClean="0">
              <a:solidFill>
                <a:srgbClr val="C00000"/>
              </a:solidFill>
            </a:endParaRPr>
          </a:p>
          <a:p>
            <a:pPr algn="r"/>
            <a:r>
              <a:rPr lang="ru-RU" sz="1400" i="1" dirty="0" smtClean="0">
                <a:solidFill>
                  <a:srgbClr val="C00000"/>
                </a:solidFill>
              </a:rPr>
              <a:t>Сократ</a:t>
            </a:r>
            <a:endParaRPr lang="ru-RU" sz="1400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max-k1\Desktop\16504445119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52465" y="2470306"/>
            <a:ext cx="4500594" cy="317327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/>
        </p:spPr>
      </p:pic>
      <p:pic>
        <p:nvPicPr>
          <p:cNvPr id="1027" name="Picture 3" descr="C:\Users\max-k1\Desktop\165044451184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38810" y="2500306"/>
            <a:ext cx="5032900" cy="314327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470580" y="5583099"/>
            <a:ext cx="7393003" cy="1308426"/>
          </a:xfrm>
          <a:prstGeom prst="rect">
            <a:avLst/>
          </a:prstGeom>
        </p:spPr>
      </p:pic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1545392" y="6237312"/>
            <a:ext cx="504056" cy="504056"/>
          </a:xfrm>
          <a:prstGeom prst="rect">
            <a:avLst/>
          </a:prstGeom>
        </p:spPr>
      </p:pic>
      <p:sp>
        <p:nvSpPr>
          <p:cNvPr id="3" name="Блок-схема: знак завершения 2"/>
          <p:cNvSpPr/>
          <p:nvPr/>
        </p:nvSpPr>
        <p:spPr>
          <a:xfrm>
            <a:off x="1666844" y="357166"/>
            <a:ext cx="8868375" cy="1872208"/>
          </a:xfrm>
          <a:prstGeom prst="flowChartTerminator">
            <a:avLst/>
          </a:prstGeom>
          <a:solidFill>
            <a:schemeClr val="bg1"/>
          </a:solidFill>
          <a:ln w="127000" cmpd="dbl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Играем в сюжетно-ролевые игры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80176" y="811"/>
            <a:ext cx="4511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C00000"/>
                </a:solidFill>
              </a:rPr>
              <a:t>Не профессия выбирает человека, </a:t>
            </a:r>
            <a:r>
              <a:rPr lang="ru-RU" sz="1400" i="1" dirty="0" smtClean="0">
                <a:solidFill>
                  <a:srgbClr val="C00000"/>
                </a:solidFill>
              </a:rPr>
              <a:t>а </a:t>
            </a:r>
            <a:r>
              <a:rPr lang="ru-RU" sz="1400" i="1" dirty="0">
                <a:solidFill>
                  <a:srgbClr val="C00000"/>
                </a:solidFill>
              </a:rPr>
              <a:t>человек профессию </a:t>
            </a:r>
            <a:endParaRPr lang="ru-RU" sz="1400" i="1" dirty="0" smtClean="0">
              <a:solidFill>
                <a:srgbClr val="C00000"/>
              </a:solidFill>
            </a:endParaRPr>
          </a:p>
          <a:p>
            <a:pPr algn="r"/>
            <a:r>
              <a:rPr lang="ru-RU" sz="1400" i="1" dirty="0" smtClean="0">
                <a:solidFill>
                  <a:srgbClr val="C00000"/>
                </a:solidFill>
              </a:rPr>
              <a:t>Сократ</a:t>
            </a:r>
            <a:endParaRPr lang="ru-RU" sz="1400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max-k1\Desktop\165044451190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 flipH="1" flipV="1">
            <a:off x="1049658" y="2571744"/>
            <a:ext cx="4474837" cy="2714644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</p:pic>
      <p:pic>
        <p:nvPicPr>
          <p:cNvPr id="2051" name="Picture 3" descr="C:\Users\max-k1\Desktop\165044451179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95999" y="2571745"/>
            <a:ext cx="4714909" cy="2688972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1545392" y="6237312"/>
            <a:ext cx="504056" cy="504056"/>
          </a:xfrm>
          <a:prstGeom prst="rect">
            <a:avLst/>
          </a:prstGeom>
        </p:spPr>
      </p:pic>
      <p:sp>
        <p:nvSpPr>
          <p:cNvPr id="3" name="Блок-схема: знак завершения 2"/>
          <p:cNvSpPr/>
          <p:nvPr/>
        </p:nvSpPr>
        <p:spPr>
          <a:xfrm>
            <a:off x="1881158" y="500042"/>
            <a:ext cx="8868375" cy="1872208"/>
          </a:xfrm>
          <a:prstGeom prst="flowChartTerminator">
            <a:avLst/>
          </a:prstGeom>
          <a:solidFill>
            <a:schemeClr val="bg1"/>
          </a:solidFill>
          <a:ln w="127000" cmpd="dbl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</a:rPr>
              <a:t>РППС нашей группы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470580" y="5583099"/>
            <a:ext cx="7393003" cy="13084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680176" y="811"/>
            <a:ext cx="4511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C00000"/>
                </a:solidFill>
              </a:rPr>
              <a:t>Не профессия выбирает человека, </a:t>
            </a:r>
            <a:r>
              <a:rPr lang="ru-RU" sz="1400" i="1" dirty="0" smtClean="0">
                <a:solidFill>
                  <a:srgbClr val="C00000"/>
                </a:solidFill>
              </a:rPr>
              <a:t>а </a:t>
            </a:r>
            <a:r>
              <a:rPr lang="ru-RU" sz="1400" i="1" dirty="0">
                <a:solidFill>
                  <a:srgbClr val="C00000"/>
                </a:solidFill>
              </a:rPr>
              <a:t>человек профессию </a:t>
            </a:r>
            <a:endParaRPr lang="ru-RU" sz="1400" i="1" dirty="0" smtClean="0">
              <a:solidFill>
                <a:srgbClr val="C00000"/>
              </a:solidFill>
            </a:endParaRPr>
          </a:p>
          <a:p>
            <a:pPr algn="r"/>
            <a:r>
              <a:rPr lang="ru-RU" sz="1400" i="1" dirty="0" smtClean="0">
                <a:solidFill>
                  <a:srgbClr val="C00000"/>
                </a:solidFill>
              </a:rPr>
              <a:t>Сократ</a:t>
            </a:r>
            <a:endParaRPr lang="ru-RU" sz="1400" i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max-k1\Desktop\1650444511784 (1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24166" y="2428868"/>
            <a:ext cx="6357982" cy="3228663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809588" y="2786058"/>
            <a:ext cx="1723522" cy="244687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9525024" y="2928934"/>
            <a:ext cx="1717283" cy="20717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28606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1545392" y="6237312"/>
            <a:ext cx="504056" cy="504056"/>
          </a:xfrm>
          <a:prstGeom prst="rect">
            <a:avLst/>
          </a:prstGeom>
        </p:spPr>
      </p:pic>
      <p:sp>
        <p:nvSpPr>
          <p:cNvPr id="3" name="Блок-схема: знак завершения 2"/>
          <p:cNvSpPr/>
          <p:nvPr/>
        </p:nvSpPr>
        <p:spPr>
          <a:xfrm>
            <a:off x="1732895" y="548680"/>
            <a:ext cx="8868375" cy="1872208"/>
          </a:xfrm>
          <a:prstGeom prst="flowChartTerminator">
            <a:avLst/>
          </a:prstGeom>
          <a:solidFill>
            <a:schemeClr val="bg1"/>
          </a:solidFill>
          <a:ln w="127000" cmpd="dbl">
            <a:solidFill>
              <a:srgbClr val="B3E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Фото выставка:</a:t>
            </a:r>
          </a:p>
          <a:p>
            <a:pPr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«Профессия моего папы»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470580" y="5583099"/>
            <a:ext cx="7393003" cy="13084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680176" y="811"/>
            <a:ext cx="4511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rgbClr val="C00000"/>
                </a:solidFill>
              </a:rPr>
              <a:t>Не профессия выбирает человека, </a:t>
            </a:r>
            <a:r>
              <a:rPr lang="ru-RU" sz="1400" i="1" dirty="0" smtClean="0">
                <a:solidFill>
                  <a:srgbClr val="C00000"/>
                </a:solidFill>
              </a:rPr>
              <a:t>а </a:t>
            </a:r>
            <a:r>
              <a:rPr lang="ru-RU" sz="1400" i="1" dirty="0">
                <a:solidFill>
                  <a:srgbClr val="C00000"/>
                </a:solidFill>
              </a:rPr>
              <a:t>человек профессию </a:t>
            </a:r>
            <a:endParaRPr lang="ru-RU" sz="1400" i="1" dirty="0" smtClean="0">
              <a:solidFill>
                <a:srgbClr val="C00000"/>
              </a:solidFill>
            </a:endParaRPr>
          </a:p>
          <a:p>
            <a:pPr algn="r"/>
            <a:r>
              <a:rPr lang="ru-RU" sz="1400" i="1" dirty="0" smtClean="0">
                <a:solidFill>
                  <a:srgbClr val="C00000"/>
                </a:solidFill>
              </a:rPr>
              <a:t>Сократ</a:t>
            </a:r>
            <a:endParaRPr lang="ru-RU" sz="1400" i="1" dirty="0">
              <a:solidFill>
                <a:srgbClr val="C00000"/>
              </a:solidFill>
            </a:endParaRPr>
          </a:p>
        </p:txBody>
      </p:sp>
      <p:pic>
        <p:nvPicPr>
          <p:cNvPr id="9" name="Picture 4" descr="Профессии моего папы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52530" y="3000373"/>
            <a:ext cx="4867563" cy="2286016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</p:pic>
      <p:pic>
        <p:nvPicPr>
          <p:cNvPr id="10" name="Picture 5" descr="Парад профессий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7504" y="3000372"/>
            <a:ext cx="4340808" cy="2336802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189259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71</Words>
  <Application>Microsoft Office PowerPoint</Application>
  <PresentationFormat>Произвольный</PresentationFormat>
  <Paragraphs>17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Специальное оформление</vt:lpstr>
      <vt:lpstr>ГРУППА №2 «РАДУГА» ВОСПИТАТЕЛЬ: Козлова Н.Б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subject>загадки-обманки</dc:subject>
  <dc:creator>КЕВ</dc:creator>
  <cp:lastModifiedBy>max-k1</cp:lastModifiedBy>
  <cp:revision>20</cp:revision>
  <dcterms:created xsi:type="dcterms:W3CDTF">2011-12-13T19:04:59Z</dcterms:created>
  <dcterms:modified xsi:type="dcterms:W3CDTF">2022-04-20T11:48:50Z</dcterms:modified>
</cp:coreProperties>
</file>